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Glucophage 500mg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metformin xr online</a:t>
            </a:r>
            <a:br/>
            <a:r>
              <a:rPr b="false" i="false" strike="noStrike" sz="1200" u="none">
                <a:solidFill>
                  <a:srgbClr val="FFFFFF"/>
                </a:solidFill>
                <a:latin typeface="Calibri"/>
              </a:rPr>
              <a:t>what does glucophage do for diabetes</a:t>
            </a:r>
            <a:br/>
            <a:r>
              <a:rPr b="false" i="false" strike="noStrike" sz="1200" u="none">
                <a:solidFill>
                  <a:srgbClr val="FFFFFF"/>
                </a:solidFill>
                <a:latin typeface="Calibri"/>
              </a:rPr>
              <a:t>glucophage er dosing</a:t>
            </a:r>
            <a:br/>
            <a:r>
              <a:rPr b="false" i="false" strike="noStrike" sz="1200" u="none">
                <a:solidFill>
                  <a:srgbClr val="FFFFFF"/>
                </a:solidFill>
                <a:latin typeface="Calibri"/>
              </a:rPr>
              <a:t>glucophage xr (extended release metformin)</a:t>
            </a:r>
            <a:br/>
            <a:r>
              <a:rPr b="false" i="false" strike="noStrike" sz="1200" u="none">
                <a:solidFill>
                  <a:srgbClr val="FFFFFF"/>
                </a:solidFill>
                <a:latin typeface="Calibri"/>
              </a:rPr>
              <a:t>I am not sure whether to blame the injection for my weight gain but looking at the other comments it seems like a reasonable explanation for it</a:t>
            </a:r>
            <a:br/>
            <a:r>
              <a:rPr b="false" i="false" strike="noStrike" sz="1200" u="none">
                <a:solidFill>
                  <a:srgbClr val="FFFFFF"/>
                </a:solidFill>
                <a:latin typeface="Calibri"/>
              </a:rPr>
              <a:t>glucophage xl</a:t>
            </a:r>
            <a:br/>
            <a:r>
              <a:rPr b="false" i="false" strike="noStrike" sz="1200" u="none">
                <a:solidFill>
                  <a:srgbClr val="FFFFFF"/>
                </a:solidFill>
                <a:latin typeface="Calibri"/>
              </a:rPr>
              <a:t>glucophage xr 100mg</a:t>
            </a:r>
            <a:br/>
            <a:r>
              <a:rPr b="false" i="false" strike="noStrike" sz="1200" u="none">
                <a:solidFill>
                  <a:srgbClr val="FFFFFF"/>
                </a:solidFill>
                <a:latin typeface="Calibri"/>
              </a:rPr>
              <a:t>glucophage xr price philippines</a:t>
            </a:r>
            <a:br/>
            <a:r>
              <a:rPr b="false" i="false" strike="noStrike" sz="1200" u="none">
                <a:solidFill>
                  <a:srgbClr val="FFFFFF"/>
                </a:solidFill>
                <a:latin typeface="Calibri"/>
              </a:rPr>
              <a:t>metformin (glucophage) 500 mg tablet</a:t>
            </a:r>
            <a:br/>
            <a:r>
              <a:rPr b="false" i="false" strike="noStrike" sz="1200" u="none">
                <a:solidFill>
                  <a:srgbClr val="FFFFFF"/>
                </a:solidFill>
                <a:latin typeface="Calibri"/>
              </a:rPr>
              <a:t>I have a few friends who are on this too and have benefited</a:t>
            </a:r>
            <a:br/>
            <a:r>
              <a:rPr b="false" i="false" strike="noStrike" sz="1200" u="none">
                <a:solidFill>
                  <a:srgbClr val="FFFFFF"/>
                </a:solidFill>
                <a:latin typeface="Calibri"/>
              </a:rPr>
              <a:t>cost of glucophage xr</a:t>
            </a:r>
            <a:br/>
            <a:r>
              <a:rPr b="false" i="false" strike="noStrike" sz="1200" u="none">
                <a:solidFill>
                  <a:srgbClr val="FFFFFF"/>
                </a:solidFill>
                <a:latin typeface="Calibri"/>
              </a:rPr>
              <a:t>how much does generic metformin cost</a:t>
            </a:r>
            <a:br/>
            <a:r>
              <a:rPr b="false" i="false" strike="noStrike" sz="1200" u="none">
                <a:solidFill>
                  <a:srgbClr val="FFFFFF"/>
                </a:solidFill>
                <a:latin typeface="Calibri"/>
              </a:rPr>
              <a:t>glucophage cost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Comparison of the angiotensin converting enzyme inhibitor enalapril in patients with essential hypertension</a:t>
            </a:r>
            <a:br/>
            <a:r>
              <a:rPr b="false" i="false" strike="noStrike" sz="1200" u="none">
                <a:solidFill>
                  <a:srgbClr val="FFFFFF"/>
                </a:solidFill>
                <a:latin typeface="Calibri"/>
              </a:rPr>
              <a:t>glucophage 500mg price in pakistan</a:t>
            </a:r>
            <a:br/>
            <a:r>
              <a:rPr b="false" i="false" strike="noStrike" sz="1200" u="none">
                <a:solidFill>
                  <a:srgbClr val="FFFFFF"/>
                </a:solidFill>
                <a:latin typeface="Calibri"/>
              </a:rPr>
              <a:t>J'ai tous les symptmes du d&amp;eacute;ficit en progest&amp;eacute;rone(sauf tendinite)&amp;eacute;num&amp;eacute;r&amp;eacute;s a la question 5</a:t>
            </a:r>
            <a:br/>
            <a:r>
              <a:rPr b="false" i="false" strike="noStrike" sz="1200" u="none">
                <a:solidFill>
                  <a:srgbClr val="FFFFFF"/>
                </a:solidFill>
                <a:latin typeface="Calibri"/>
              </a:rPr>
              <a:t>metformin online cheap</a:t>
            </a:r>
            <a:br/>
            <a:r>
              <a:rPr b="false" i="false" strike="noStrike" sz="1200" u="none">
                <a:solidFill>
                  <a:srgbClr val="FFFFFF"/>
                </a:solidFill>
                <a:latin typeface="Calibri"/>
              </a:rPr>
              <a:t>After opening the capsule, you sprinkle the drug contents onto a spoonful of soft food, such as applesauce, or a liquid</a:t>
            </a:r>
            <a:br/>
            <a:r>
              <a:rPr b="false" i="false" strike="noStrike" sz="1200" u="none">
                <a:solidFill>
                  <a:srgbClr val="FFFFFF"/>
                </a:solidFill>
                <a:latin typeface="Calibri"/>
              </a:rPr>
              <a:t>glucophage 1000 mg weight loss</a:t>
            </a:r>
            <a:br/>
            <a:r>
              <a:rPr b="false" i="false" strike="noStrike" sz="1200" u="none">
                <a:solidFill>
                  <a:srgbClr val="FFFFFF"/>
                </a:solidFill>
                <a:latin typeface="Calibri"/>
              </a:rPr>
              <a:t>glucophage price uk</a:t>
            </a:r>
            <a:br/>
            <a:r>
              <a:rPr b="false" i="false" strike="noStrike" sz="1200" u="none">
                <a:solidFill>
                  <a:srgbClr val="FFFFFF"/>
                </a:solidFill>
                <a:latin typeface="Calibri"/>
              </a:rPr>
              <a:t>glucophage 850 mg tab</a:t>
            </a:r>
            <a:br/>
            <a:r>
              <a:rPr b="false" i="false" strike="noStrike" sz="1200" u="none">
                <a:solidFill>
                  <a:srgbClr val="FFFFFF"/>
                </a:solidFill>
                <a:latin typeface="Calibri"/>
              </a:rPr>
              <a:t>I got the second injection on Thursday and it seems fine apart from my hip aching and hot flushes</a:t>
            </a:r>
            <a:br/>
            <a:r>
              <a:rPr b="false" i="false" strike="noStrike" sz="1200" u="none">
                <a:solidFill>
                  <a:srgbClr val="FFFFFF"/>
                </a:solidFill>
                <a:latin typeface="Calibri"/>
              </a:rPr>
              <a:t>buy metformin online uk</a:t>
            </a:r>
            <a:br/>
            <a:r>
              <a:rPr b="false" i="false" strike="noStrike" sz="1200" u="none">
                <a:solidFill>
                  <a:srgbClr val="FFFFFF"/>
                </a:solidFill>
                <a:latin typeface="Calibri"/>
              </a:rPr>
              <a:t>glucophage xr 500mg tab</a:t>
            </a:r>
            <a:br/>
            <a:r>
              <a:rPr b="false" i="false" strike="noStrike" sz="1200" u="none">
                <a:solidFill>
                  <a:srgbClr val="FFFFFF"/>
                </a:solidFill>
                <a:latin typeface="Calibri"/>
              </a:rPr>
              <a:t>generic name for glucophage xr</a:t>
            </a:r>
            <a:br/>
            <a:r>
              <a:rPr b="false" i="false" strike="noStrike" sz="1200" u="none">
                <a:solidFill>
                  <a:srgbClr val="FFFFFF"/>
                </a:solidFill>
                <a:latin typeface="Calibri"/>
              </a:rPr>
              <a:t>glucophage xr 500mg</a:t>
            </a:r>
            <a:br/>
            <a:r>
              <a:rPr b="false" i="false" strike="noStrike" sz="1200" u="none">
                <a:solidFill>
                  <a:srgbClr val="FFFFFF"/>
                </a:solidFill>
                <a:latin typeface="Calibri"/>
              </a:rPr>
              <a:t>order metformin 1000 mg</a:t>
            </a:r>
            <a:br/>
            <a:r>
              <a:rPr b="false" i="false" strike="noStrike" sz="1200" u="none">
                <a:solidFill>
                  <a:srgbClr val="FFFFFF"/>
                </a:solidFill>
                <a:latin typeface="Calibri"/>
              </a:rPr>
              <a:t>where to buy glucophage online</a:t>
            </a:r>
            <a:br/>
            <a:r>
              <a:rPr b="false" i="false" strike="noStrike" sz="1200" u="none">
                <a:solidFill>
                  <a:srgbClr val="FFFFFF"/>
                </a:solidFill>
                <a:latin typeface="Calibri"/>
              </a:rPr>
              <a:t>buy glucophage xr online</a:t>
            </a:r>
            <a:br/>
            <a:r>
              <a:rPr b="false" i="false" strike="noStrike" sz="1200" u="none">
                <a:solidFill>
                  <a:srgbClr val="FFFFFF"/>
                </a:solidFill>
                <a:latin typeface="Calibri"/>
              </a:rPr>
              <a:t>Matthew Hanson, founder of AddictingInfo.org, heard Jenkins story and started an online fundraiser called Tips for Toni that collected $10,749 in place of Jenkins non-tip on the bill for $44.53.</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500mg for weight loss</a:t>
            </a:r>
            <a:br/>
            <a:r>
              <a:rPr b="false" i="false" strike="noStrike" sz="1200" u="none">
                <a:solidFill>
                  <a:srgbClr val="FFFFFF"/>
                </a:solidFill>
                <a:latin typeface="Calibri"/>
              </a:rPr>
              <a:t>It is unwise to discontinue medications on your own because doing so may lead to worsening of your lupus and cause damage to your baby</a:t>
            </a:r>
            <a:br/>
            <a:r>
              <a:rPr b="false" i="false" strike="noStrike" sz="1200" u="none">
                <a:solidFill>
                  <a:srgbClr val="FFFFFF"/>
                </a:solidFill>
                <a:latin typeface="Calibri"/>
              </a:rPr>
              <a:t>generic metformin er</a:t>
            </a:r>
            <a:br/>
            <a:r>
              <a:rPr b="false" i="false" strike="noStrike" sz="1200" u="none">
                <a:solidFill>
                  <a:srgbClr val="FFFFFF"/>
                </a:solidFill>
                <a:latin typeface="Calibri"/>
              </a:rPr>
              <a:t>glucophage xr 500 generico</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natural glucophage alternative</a:t>
            </a:r>
            <a:br/>
            <a:r>
              <a:rPr b="false" i="false" strike="noStrike" sz="1200" u="none">
                <a:solidFill>
                  <a:srgbClr val="FFFFFF"/>
                </a:solidFill>
                <a:latin typeface="Calibri"/>
              </a:rPr>
              <a:t>glucophage 500 mg</a:t>
            </a:r>
            <a:br/>
            <a:r>
              <a:rPr b="false" i="false" strike="noStrike" sz="1200" u="none">
                <a:solidFill>
                  <a:srgbClr val="FFFFFF"/>
                </a:solidFill>
                <a:latin typeface="Calibri"/>
              </a:rPr>
              <a:t>glucophage xr 750 mg</a:t>
            </a:r>
            <a:br/>
            <a:r>
              <a:rPr b="false" i="false" strike="noStrike" sz="1200" u="none">
                <a:solidFill>
                  <a:srgbClr val="FFFFFF"/>
                </a:solidFill>
                <a:latin typeface="Calibri"/>
              </a:rPr>
              <a:t>When do you want me to start? how to getting pregnant fast on clomid the first month Shareholders voted on Tuesday to elect all the company&amp;#039;sdirector nominees to its board</a:t>
            </a:r>
            <a:br/>
            <a:r>
              <a:rPr b="false" i="false" strike="noStrike" sz="1200" u="none">
                <a:solidFill>
                  <a:srgbClr val="FFFFFF"/>
                </a:solidFill>
                <a:latin typeface="Calibri"/>
              </a:rPr>
              <a:t>purchase metformin online</a:t>
            </a:r>
            <a:br/>
            <a:r>
              <a:rPr b="false" i="false" strike="noStrike" sz="1200" u="none">
                <a:solidFill>
                  <a:srgbClr val="FFFFFF"/>
                </a:solidFill>
                <a:latin typeface="Calibri"/>
              </a:rPr>
              <a:t>glucophage xr dosage form</a:t>
            </a:r>
            <a:br/>
            <a:r>
              <a:rPr b="false" i="false" strike="noStrike" sz="1200" u="none">
                <a:solidFill>
                  <a:srgbClr val="FFFFFF"/>
                </a:solidFill>
                <a:latin typeface="Calibri"/>
              </a:rPr>
              <a:t>glucophage sirve para el acne</a:t>
            </a:r>
            <a:br/>
            <a:r>
              <a:rPr b="false" i="false" strike="noStrike" sz="1200" u="none">
                <a:solidFill>
                  <a:srgbClr val="FFFFFF"/>
                </a:solidFill>
                <a:latin typeface="Calibri"/>
              </a:rPr>
              <a:t>glucophage xr 250 mg</a:t>
            </a:r>
            <a:br/>
            <a:r>
              <a:rPr b="false" i="false" strike="noStrike" sz="1200" u="none">
                <a:solidFill>
                  <a:srgbClr val="FFFFFF"/>
                </a:solidFill>
                <a:latin typeface="Calibri"/>
              </a:rPr>
              <a:t>can you buy metformin over the counter in uk</a:t>
            </a:r>
            <a:br/>
            <a:r>
              <a:rPr b="false" i="false" strike="noStrike" sz="1200" u="none">
                <a:solidFill>
                  <a:srgbClr val="FFFFFF"/>
                </a:solidFill>
                <a:latin typeface="Calibri"/>
              </a:rPr>
              <a:t>Responsibility is an important aspect to a successful health program simply because it is the result of our own actions, our own thoughts that works against us</a:t>
            </a:r>
            <a:br/>
            <a:r>
              <a:rPr b="false" i="false" strike="noStrike" sz="1200" u="none">
                <a:solidFill>
                  <a:srgbClr val="FFFFFF"/>
                </a:solidFill>
                <a:latin typeface="Calibri"/>
              </a:rPr>
              <a:t>glucophage cost uk</a:t>
            </a:r>
            <a:br/>
            <a:r>
              <a:rPr b="false" i="false" strike="noStrike" sz="1200" u="none">
                <a:solidFill>
                  <a:srgbClr val="FFFFFF"/>
                </a:solidFill>
                <a:latin typeface="Calibri"/>
              </a:rPr>
              <a:t>order glucophage 1 gm every am. available glucophage 500 mg tablets. dose to be given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xr dosage forms</a:t>
            </a:r>
            <a:br/>
            <a:r>
              <a:rPr b="false" i="false" strike="noStrike" sz="1200" u="none">
                <a:solidFill>
                  <a:srgbClr val="FFFFFF"/>
                </a:solidFill>
                <a:latin typeface="Calibri"/>
              </a:rPr>
              <a:t>glucophage 500mg tablets</a:t>
            </a:r>
            <a:br/>
            <a:r>
              <a:rPr b="false" i="false" strike="noStrike" sz="1200" u="none">
                <a:solidFill>
                  <a:srgbClr val="FFFFFF"/>
                </a:solidFill>
                <a:latin typeface="Calibri"/>
              </a:rPr>
              <a:t>Neeters &amp;mdash; I&amp;rsquo;m a 45 yr old woman who has SERIOUS fatigue (nearly bedridden at its worst) et al issues for 4 years</a:t>
            </a:r>
            <a:br/>
            <a:r>
              <a:rPr b="false" i="false" strike="noStrike" sz="1200" u="none">
                <a:solidFill>
                  <a:srgbClr val="FFFFFF"/>
                </a:solidFill>
                <a:latin typeface="Calibri"/>
              </a:rPr>
              <a:t>glucophage sr 1000 mg</a:t>
            </a:r>
            <a:br/>
            <a:r>
              <a:rPr b="false" i="false" strike="noStrike" sz="1200" u="none">
                <a:solidFill>
                  <a:srgbClr val="FFFFFF"/>
                </a:solidFill>
                <a:latin typeface="Calibri"/>
              </a:rPr>
              <a:t>order metformin online uk</a:t>
            </a:r>
            <a:br/>
            <a:r>
              <a:rPr b="false" i="false" strike="noStrike" sz="1200" u="none">
                <a:solidFill>
                  <a:srgbClr val="FFFFFF"/>
                </a:solidFill>
                <a:latin typeface="Calibri"/>
              </a:rPr>
              <a:t>Many people suffer from cold sores around the mouth and these annoying outbreaks arecaused by the herpes simplex virus</a:t>
            </a:r>
            <a:br/>
            <a:r>
              <a:rPr b="false" i="false" strike="noStrike" sz="1200" u="none">
                <a:solidFill>
                  <a:srgbClr val="FFFFFF"/>
                </a:solidFill>
                <a:latin typeface="Calibri"/>
              </a:rPr>
              <a:t>glucophage xr acne</a:t>
            </a:r>
            <a:br/>
            <a:r>
              <a:rPr b="false" i="false" strike="noStrike" sz="1200" u="none">
                <a:solidFill>
                  <a:srgbClr val="FFFFFF"/>
                </a:solidFill>
                <a:latin typeface="Calibri"/>
              </a:rPr>
              <a:t>glucophage 850 mg dosage</a:t>
            </a:r>
            <a:br/>
            <a:r>
              <a:rPr b="false" i="false" strike="noStrike" sz="1200" u="none">
                <a:solidFill>
                  <a:srgbClr val="FFFFFF"/>
                </a:solidFill>
                <a:latin typeface="Calibri"/>
              </a:rPr>
              <a:t>price of glucophage in philippines</a:t>
            </a:r>
            <a:br/>
            <a:r>
              <a:rPr b="false" i="false" strike="noStrike" sz="1200" u="none">
                <a:solidFill>
                  <a:srgbClr val="FFFFFF"/>
                </a:solidFill>
                <a:latin typeface="Calibri"/>
              </a:rPr>
              <a:t>buy metformin online australia</a:t>
            </a:r>
            <a:br/>
            <a:r>
              <a:rPr b="false" i="false" strike="noStrike" sz="1200" u="none">
                <a:solidFill>
                  <a:srgbClr val="FFFFFF"/>
                </a:solidFill>
                <a:latin typeface="Calibri"/>
              </a:rPr>
              <a:t>glucophage tablets 1000 mg</a:t>
            </a:r>
            <a:br/>
            <a:r>
              <a:rPr b="false" i="false" strike="noStrike" sz="1200" u="none">
                <a:solidFill>
                  <a:srgbClr val="FFFFFF"/>
                </a:solidFill>
                <a:latin typeface="Calibri"/>
              </a:rPr>
              <a:t>The price must include all taxes</a:t>
            </a:r>
            <a:br/>
            <a:r>
              <a:rPr b="false" i="false" strike="noStrike" sz="1200" u="none">
                <a:solidFill>
                  <a:srgbClr val="FFFFFF"/>
                </a:solidFill>
                <a:latin typeface="Calibri"/>
              </a:rPr>
              <a:t>glucophage diabetes drug</a:t>
            </a:r>
            <a:br/>
            <a:r>
              <a:rPr b="false" i="false" strike="noStrike" sz="1200" u="none">
                <a:solidFill>
                  <a:srgbClr val="FFFFFF"/>
                </a:solidFill>
                <a:latin typeface="Calibri"/>
              </a:rPr>
              <a:t>generic metformin xr</a:t>
            </a:r>
            <a:br/>
            <a:r>
              <a:rPr b="false" i="false" strike="noStrike" sz="1200" u="none">
                <a:solidFill>
                  <a:srgbClr val="FFFFFF"/>
                </a:solidFill>
                <a:latin typeface="Calibri"/>
              </a:rPr>
              <a:t>Also usedto treat Urinary Tract Infections in does</a:t>
            </a:r>
            <a:br/>
            <a:r>
              <a:rPr b="false" i="false" strike="noStrike" sz="1200" u="none">
                <a:solidFill>
                  <a:srgbClr val="FFFFFF"/>
                </a:solidFill>
                <a:latin typeface="Calibri"/>
              </a:rPr>
              <a:t>glucophage metformin buy online</a:t>
            </a:r>
            <a:br/>
            <a:r>
              <a:rPr b="false" i="false" strike="noStrike" sz="1200" u="none">
                <a:solidFill>
                  <a:srgbClr val="FFFFFF"/>
                </a:solidFill>
                <a:latin typeface="Calibri"/>
              </a:rPr>
              <a:t>buy metformin online india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0.1 and 0.3 adapalene gel and cream are available in UK, Canada, Australia, United States, Germany, France, Belgium, Austria, Finland, Italy, Spain, Sweden, Norway, Ireland, Scotland, etc</a:t>
            </a:r>
            <a:br/>
            <a:r>
              <a:rPr b="false" i="false" strike="noStrike" sz="1200" u="none">
                <a:solidFill>
                  <a:srgbClr val="FFFFFF"/>
                </a:solidFill>
                <a:latin typeface="Calibri"/>
              </a:rPr>
              <a:t>best generic metformin er</a:t>
            </a:r>
            <a:br/>
            <a:r>
              <a:rPr b="false" i="false" strike="noStrike" sz="1200" u="none">
                <a:solidFill>
                  <a:srgbClr val="FFFFFF"/>
                </a:solidFill>
                <a:latin typeface="Calibri"/>
              </a:rPr>
              <a:t>glucophage 500mg dosage</a:t>
            </a:r>
            <a:br/>
            <a:r>
              <a:rPr b="false" i="false" strike="noStrike" sz="1200" u="none">
                <a:solidFill>
                  <a:srgbClr val="FFFFFF"/>
                </a:solidFill>
                <a:latin typeface="Calibri"/>
              </a:rPr>
              <a:t>this experience has been about 8 months in total</a:t>
            </a:r>
            <a:br/>
            <a:r>
              <a:rPr b="false" i="false" strike="noStrike" sz="1200" u="none">
                <a:solidFill>
                  <a:srgbClr val="FFFFFF"/>
                </a:solidFill>
                <a:latin typeface="Calibri"/>
              </a:rPr>
              <a:t>glucophage 500 mg pcos</a:t>
            </a:r>
            <a:br/>
            <a:r>
              <a:rPr b="false" i="false" strike="noStrike" sz="1200" u="none">
                <a:solidFill>
                  <a:srgbClr val="FFFFFF"/>
                </a:solidFill>
                <a:latin typeface="Calibri"/>
              </a:rPr>
              <a:t>glucophage tablet for weight loss in urdu</a:t>
            </a:r>
            <a:br/>
            <a:r>
              <a:rPr b="false" i="false" strike="noStrike" sz="1200" u="none">
                <a:solidFill>
                  <a:srgbClr val="FFFFFF"/>
                </a:solidFill>
                <a:latin typeface="Calibri"/>
              </a:rPr>
              <a:t>Wow 5 weeks into your treatment, yay</a:t>
            </a:r>
            <a:br/>
            <a:r>
              <a:rPr b="false" i="false" strike="noStrike" sz="1200" u="none">
                <a:solidFill>
                  <a:srgbClr val="FFFFFF"/>
                </a:solidFill>
                <a:latin typeface="Calibri"/>
              </a:rPr>
              <a:t>glucophage 1 gram</a:t>
            </a:r>
            <a:br/>
            <a:r>
              <a:rPr b="false" i="false" strike="noStrike" sz="1200" u="none">
                <a:solidFill>
                  <a:srgbClr val="FFFFFF"/>
                </a:solidFill>
                <a:latin typeface="Calibri"/>
              </a:rPr>
              <a:t>glucophage online pharmacy</a:t>
            </a:r>
            <a:br/>
            <a:r>
              <a:rPr b="false" i="false" strike="noStrike" sz="1200" u="none">
                <a:solidFill>
                  <a:srgbClr val="FFFFFF"/>
                </a:solidFill>
                <a:latin typeface="Calibri"/>
              </a:rPr>
              <a:t>average cost of glucophage</a:t>
            </a:r>
            <a:br/>
            <a:r>
              <a:rPr b="false" i="false" strike="noStrike" sz="1200" u="none">
                <a:solidFill>
                  <a:srgbClr val="FFFFFF"/>
                </a:solidFill>
                <a:latin typeface="Calibri"/>
              </a:rPr>
              <a:t>generic for glucophage</a:t>
            </a:r>
            <a:br/>
            <a:r>
              <a:rPr b="false" i="false" strike="noStrike" sz="1200" u="none">
                <a:solidFill>
                  <a:srgbClr val="FFFFFF"/>
                </a:solidFill>
                <a:latin typeface="Calibri"/>
              </a:rPr>
              <a:t>glucophage 500mg price philippines</a:t>
            </a:r>
            <a:br/>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order metformin 500 mg online</a:t>
            </a:r>
            <a:br/>
            <a:r>
              <a:rPr b="false" i="false" strike="noStrike" sz="1200" u="none">
                <a:solidFill>
                  <a:srgbClr val="FFFFFF"/>
                </a:solidFill>
                <a:latin typeface="Calibri"/>
              </a:rPr>
              <a:t>buy metformin 850 mg</a:t>
            </a:r>
            <a:br/>
            <a:r>
              <a:rPr b="false" i="false" strike="noStrike" sz="1200" u="none">
                <a:solidFill>
                  <a:srgbClr val="FFFFFF"/>
                </a:solidFill>
                <a:latin typeface="Calibri"/>
              </a:rPr>
              <a:t>price of glucophage in us</a:t>
            </a:r>
            <a:br/>
            <a:r>
              <a:rPr b="false" i="false" strike="noStrike" sz="1200" u="none">
                <a:solidFill>
                  <a:srgbClr val="FFFFFF"/>
                </a:solidFill>
                <a:latin typeface="Calibri"/>
              </a:rPr>
              <a:t>glucophage 850 mg 100 film tablet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xr 750 mg price</a:t>
            </a:r>
            <a:br/>
            <a:r>
              <a:rPr b="false" i="false" strike="noStrike" sz="1200" u="none">
                <a:solidFill>
                  <a:srgbClr val="FFFFFF"/>
                </a:solidFill>
                <a:latin typeface="Calibri"/>
              </a:rPr>
              <a:t>can you buy metformin over the counter in dubai</a:t>
            </a:r>
            <a:br/>
            <a:r>
              <a:rPr b="false" i="false" strike="noStrike" sz="1200" u="none">
                <a:solidFill>
                  <a:srgbClr val="FFFFFF"/>
                </a:solidFill>
                <a:latin typeface="Calibri"/>
              </a:rPr>
              <a:t>glucophage tablets benefits</a:t>
            </a:r>
            <a:br/>
            <a:r>
              <a:rPr b="false" i="false" strike="noStrike" sz="1200" u="none">
                <a:solidFill>
                  <a:srgbClr val="FFFFFF"/>
                </a:solidFill>
                <a:latin typeface="Calibri"/>
              </a:rPr>
              <a:t>buy cheap metformin</a:t>
            </a:r>
            <a:br/>
            <a:r>
              <a:rPr b="false" i="false" strike="noStrike" sz="1200" u="none">
                <a:solidFill>
                  <a:srgbClr val="FFFFFF"/>
                </a:solidFill>
                <a:latin typeface="Calibri"/>
              </a:rPr>
              <a:t>glucophage xr for pcos</a:t>
            </a:r>
            <a:br/>
            <a:r>
              <a:rPr b="false" i="false" strike="noStrike" sz="1200" u="none">
                <a:solidFill>
                  <a:srgbClr val="FFFFFF"/>
                </a:solidFill>
                <a:latin typeface="Calibri"/>
              </a:rPr>
              <a:t>Tried to get off gabapentin to see difference and discovered it is helpful</a:t>
            </a:r>
            <a:br/>
            <a:r>
              <a:rPr b="false" i="false" strike="noStrike" sz="1200" u="none">
                <a:solidFill>
                  <a:srgbClr val="FFFFFF"/>
                </a:solidFill>
                <a:latin typeface="Calibri"/>
              </a:rPr>
              <a:t>glucophage online kaufen</a:t>
            </a:r>
            <a:br/>
            <a:r>
              <a:rPr b="false" i="false" strike="noStrike" sz="1200" u="none">
                <a:solidFill>
                  <a:srgbClr val="FFFFFF"/>
                </a:solidFill>
                <a:latin typeface="Calibri"/>
              </a:rPr>
              <a:t>generic metformin cost</a:t>
            </a:r>
            <a:br/>
            <a:r>
              <a:rPr b="false" i="false" strike="noStrike" sz="1200" u="none">
                <a:solidFill>
                  <a:srgbClr val="FFFFFF"/>
                </a:solidFill>
                <a:latin typeface="Calibri"/>
              </a:rPr>
              <a:t>glucophage xr 1000 mg para que sirve</a:t>
            </a:r>
            <a:br/>
            <a:r>
              <a:rPr b="false" i="false" strike="noStrike" sz="1200" u="none">
                <a:solidFill>
                  <a:srgbClr val="FFFFFF"/>
                </a:solidFill>
                <a:latin typeface="Calibri"/>
              </a:rPr>
              <a:t>This is not to assist that some of these cysts are easily ugly</a:t>
            </a:r>
            <a:br/>
            <a:r>
              <a:rPr b="false" i="false" strike="noStrike" sz="1200" u="none">
                <a:solidFill>
                  <a:srgbClr val="FFFFFF"/>
                </a:solidFill>
                <a:latin typeface="Calibri"/>
              </a:rPr>
              <a:t>glucophage costco</a:t>
            </a:r>
            <a:br/>
            <a:r>
              <a:rPr b="false" i="false" strike="noStrike" sz="1200" u="none">
                <a:solidFill>
                  <a:srgbClr val="FFFFFF"/>
                </a:solidFill>
                <a:latin typeface="Calibri"/>
              </a:rPr>
              <a:t>order glucophage xr online</a:t>
            </a:r>
            <a:br/>
            <a:r>
              <a:rPr b="false" i="false" strike="noStrike" sz="1200" u="none">
                <a:solidFill>
                  <a:srgbClr val="FFFFFF"/>
                </a:solidFill>
                <a:latin typeface="Calibri"/>
              </a:rPr>
              <a:t>glucophage online</a:t>
            </a:r>
            <a:br/>
            <a:r>
              <a:rPr b="false" i="false" strike="noStrike" sz="1200" u="none">
                <a:solidFill>
                  <a:srgbClr val="FFFFFF"/>
                </a:solidFill>
                <a:latin typeface="Calibri"/>
              </a:rPr>
              <a:t>when did glucophage go generic</a:t>
            </a:r>
            <a:br/>
            <a:r>
              <a:rPr b="false" i="false" strike="noStrike" sz="1200" u="none">
                <a:solidFill>
                  <a:srgbClr val="FFFFFF"/>
                </a:solidFill>
                <a:latin typeface="Calibri"/>
              </a:rPr>
              <a:t>Something that I&amp;#39;very found useful is to make a chart (24 hrs ) and write down time / dose oF meds- then as an observer write down all symptoms</a:t>
            </a:r>
            <a:br/>
            <a:r>
              <a:rPr b="false" i="false" strike="noStrike" sz="1200" u="none">
                <a:solidFill>
                  <a:srgbClr val="FFFFFF"/>
                </a:solidFill>
                <a:latin typeface="Calibri"/>
              </a:rPr>
              <a:t>is glucophage the generic name for metformin</a:t>
            </a:r>
            <a:br/>
            <a:r>
              <a:rPr b="false" i="false" strike="noStrike" sz="1200" u="none">
                <a:solidFill>
                  <a:srgbClr val="FFFFFF"/>
                </a:solidFill>
                <a:latin typeface="Calibri"/>
              </a:rPr>
              <a:t>It is not known if mifepristone and/or misoprostol taken vaginally or by mouth caused these infections or deaths.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1000 mg merck serono</a:t>
            </a:r>
            <a:br/>
            <a:r>
              <a:rPr b="false" i="false" strike="noStrike" sz="1200" u="none">
                <a:solidFill>
                  <a:srgbClr val="FFFFFF"/>
                </a:solidFill>
                <a:latin typeface="Calibri"/>
              </a:rPr>
              <a:t>glucophage diabetes type 2</a:t>
            </a:r>
            <a:br/>
            <a:r>
              <a:rPr b="false" i="false" strike="noStrike" sz="1200" u="none">
                <a:solidFill>
                  <a:srgbClr val="FFFFFF"/>
                </a:solidFill>
                <a:latin typeface="Calibri"/>
              </a:rPr>
              <a:t>glucophage xr 1000 mg merck</a:t>
            </a:r>
            <a:br/>
            <a:r>
              <a:rPr b="false" i="false" strike="noStrike" sz="1200" u="none">
                <a:solidFill>
                  <a:srgbClr val="FFFFFF"/>
                </a:solidFill>
                <a:latin typeface="Calibri"/>
              </a:rPr>
              <a:t>order glucophage 1 gm every am. available glucophage 500 mg tablets</a:t>
            </a:r>
            <a:br/>
            <a:r>
              <a:rPr b="false" i="false" strike="noStrike" sz="1200" u="none">
                <a:solidFill>
                  <a:srgbClr val="FFFFFF"/>
                </a:solidFill>
                <a:latin typeface="Calibri"/>
              </a:rPr>
              <a:t>Before you try to conceive, you should talk to your neurologist and your obstetrician</a:t>
            </a:r>
            <a:br/>
            <a:r>
              <a:rPr b="false" i="false" strike="noStrike" sz="1200" u="none">
                <a:solidFill>
                  <a:srgbClr val="FFFFFF"/>
                </a:solidFill>
                <a:latin typeface="Calibri"/>
              </a:rPr>
              <a:t>glucophage 850 mg twice a day cost</a:t>
            </a:r>
            <a:br/>
            <a:r>
              <a:rPr b="false" i="false" strike="noStrike" sz="1200" u="none">
                <a:solidFill>
                  <a:srgbClr val="FFFFFF"/>
                </a:solidFill>
                <a:latin typeface="Calibri"/>
              </a:rPr>
              <a:t>generico de glucophage</a:t>
            </a:r>
            <a:br/>
            <a:r>
              <a:rPr b="false" i="false" strike="noStrike" sz="1200" u="none">
                <a:solidFill>
                  <a:srgbClr val="FFFFFF"/>
                </a:solidFill>
                <a:latin typeface="Calibri"/>
              </a:rPr>
              <a:t>glucophage 850 mg film tablet</a:t>
            </a:r>
            <a:br/>
            <a:r>
              <a:rPr b="false" i="false" strike="noStrike" sz="1200" u="none">
                <a:solidFill>
                  <a:srgbClr val="FFFFFF"/>
                </a:solidFill>
                <a:latin typeface="Calibri"/>
              </a:rPr>
              <a:t>glucophage xr 500mg tablet</a:t>
            </a:r>
            <a:br/>
            <a:r>
              <a:rPr b="false" i="false" strike="noStrike" sz="1200" u="none">
                <a:solidFill>
                  <a:srgbClr val="FFFFFF"/>
                </a:solidFill>
                <a:latin typeface="Calibri"/>
              </a:rPr>
              <a:t>glucophage costo en mexico</a:t>
            </a:r>
            <a:br/>
            <a:r>
              <a:rPr b="false" i="false" strike="noStrike" sz="1200" u="none">
                <a:solidFill>
                  <a:srgbClr val="FFFFFF"/>
                </a:solidFill>
                <a:latin typeface="Calibri"/>
              </a:rPr>
              <a:t>glucophage xr 500mg prolonged release tablets</a:t>
            </a:r>
            <a:br/>
            <a:r>
              <a:rPr b="false" i="false" strike="noStrike" sz="1200" u="none">
                <a:solidFill>
                  <a:srgbClr val="FFFFFF"/>
                </a:solidFill>
                <a:latin typeface="Calibri"/>
              </a:rPr>
              <a:t>glucophage 500 mg obat apa</a:t>
            </a:r>
            <a:br/>
            <a:r>
              <a:rPr b="false" i="false" strike="noStrike" sz="1200" u="none">
                <a:solidFill>
                  <a:srgbClr val="FFFFFF"/>
                </a:solidFill>
                <a:latin typeface="Calibri"/>
              </a:rPr>
              <a:t>glucophage online order</a:t>
            </a:r>
            <a:br/>
            <a:r>
              <a:rPr b="false" i="false" strike="noStrike" sz="1200" u="none">
                <a:solidFill>
                  <a:srgbClr val="FFFFFF"/>
                </a:solidFill>
                <a:latin typeface="Calibri"/>
              </a:rPr>
              <a:t>order metformin canada</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glucophage xr price south africa</a:t>
            </a:r>
            <a:br/>
            <a:r>
              <a:rPr b="false" i="false" strike="noStrike" sz="1200" u="none">
                <a:solidFill>
                  <a:srgbClr val="FFFFFF"/>
                </a:solidFill>
                <a:latin typeface="Calibri"/>
              </a:rPr>
              <a:t>buy metformin online cheap</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500mg</a:t>
            </a:r>
            <a:br/>
            <a:r>
              <a:rPr b="false" i="false" strike="noStrike" sz="1200" u="none">
                <a:solidFill>
                  <a:srgbClr val="FFFFFF"/>
                </a:solidFill>
                <a:latin typeface="Calibri"/>
              </a:rPr>
              <a:t>glucophage price walmart</a:t>
            </a:r>
            <a:br/>
            <a:r>
              <a:rPr b="false" i="false" strike="noStrike" sz="1200" u="none">
                <a:solidFill>
                  <a:srgbClr val="FFFFFF"/>
                </a:solidFill>
                <a:latin typeface="Calibri"/>
              </a:rPr>
              <a:t>glucophage price usa</a:t>
            </a:r>
            <a:br/>
            <a:r>
              <a:rPr b="false" i="false" strike="noStrike" sz="1200" u="none">
                <a:solidFill>
                  <a:srgbClr val="FFFFFF"/>
                </a:solidFill>
                <a:latin typeface="Calibri"/>
              </a:rPr>
              <a:t>buy glucophage xr</a:t>
            </a:r>
            <a:br/>
            <a:r>
              <a:rPr b="false" i="false" strike="noStrike" sz="1200" u="none">
                <a:solidFill>
                  <a:srgbClr val="FFFFFF"/>
                </a:solidFill>
                <a:latin typeface="Calibri"/>
              </a:rPr>
              <a:t>para que sirve el glucophage xr 500 mg</a:t>
            </a:r>
            <a:br/>
            <a:r>
              <a:rPr b="false" i="false" strike="noStrike" sz="1200" u="none">
                <a:solidFill>
                  <a:srgbClr val="FFFFFF"/>
                </a:solidFill>
                <a:latin typeface="Calibri"/>
              </a:rPr>
              <a:t>can you buy metformin over the counter</a:t>
            </a:r>
            <a:br/>
            <a:r>
              <a:rPr b="false" i="false" strike="noStrike" sz="1200" u="none">
                <a:solidFill>
                  <a:srgbClr val="FFFFFF"/>
                </a:solidFill>
                <a:latin typeface="Calibri"/>
              </a:rPr>
              <a:t>glucophage 1000 mg tablets</a:t>
            </a:r>
            <a:br/>
            <a:r>
              <a:rPr b="false" i="false" strike="noStrike" sz="1200" u="none">
                <a:solidFill>
                  <a:srgbClr val="FFFFFF"/>
                </a:solidFill>
                <a:latin typeface="Calibri"/>
              </a:rPr>
              <a:t>buy cheap glucophage</a:t>
            </a:r>
            <a:br/>
            <a:r>
              <a:rPr b="false" i="false" strike="noStrike" sz="1200" u="none">
                <a:solidFill>
                  <a:srgbClr val="FFFFFF"/>
                </a:solidFill>
                <a:latin typeface="Calibri"/>
              </a:rPr>
              <a:t>does glucophage cause erectile dysfunction</a:t>
            </a:r>
            <a:br/>
            <a:r>
              <a:rPr b="false" i="false" strike="noStrike" sz="1200" u="none">
                <a:solidFill>
                  <a:srgbClr val="FFFFFF"/>
                </a:solidFill>
                <a:latin typeface="Calibri"/>
              </a:rPr>
              <a:t>glucophage 850 mg for pcos</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glucophage er</a:t>
            </a:r>
            <a:br/>
            <a:r>
              <a:rPr b="false" i="false" strike="noStrike" sz="1200" u="none">
                <a:solidFill>
                  <a:srgbClr val="FFFFFF"/>
                </a:solidFill>
                <a:latin typeface="Calibri"/>
              </a:rPr>
              <a:t>glucophage price in india</a:t>
            </a:r>
            <a:br/>
            <a:r>
              <a:rPr b="false" i="false" strike="noStrike" sz="1200" u="none">
                <a:solidFill>
                  <a:srgbClr val="FFFFFF"/>
                </a:solidFill>
                <a:latin typeface="Calibri"/>
              </a:rPr>
              <a:t>glucophage xr online</a:t>
            </a:r>
            <a:br/>
            <a:r>
              <a:rPr b="false" i="false" strike="noStrike" sz="1200" u="none">
                <a:solidFill>
                  <a:srgbClr val="FFFFFF"/>
                </a:solidFill>
                <a:latin typeface="Calibri"/>
              </a:rPr>
              <a:t>When do you know you have to have them?</a:t>
            </a:r>
            <a:br/>
            <a:r>
              <a:rPr b="false" i="false" strike="noStrike" sz="1200" u="none">
                <a:solidFill>
                  <a:srgbClr val="FFFFFF"/>
                </a:solidFill>
                <a:latin typeface="Calibri"/>
              </a:rPr>
              <a:t>generic metformin pictures</a:t>
            </a:r>
            <a:br/>
            <a:r>
              <a:rPr b="false" i="false" strike="noStrike" sz="1200" u="none">
                <a:solidFill>
                  <a:srgbClr val="FFFFFF"/>
                </a:solidFill>
                <a:latin typeface="Calibri"/>
              </a:rPr>
              <a:t>glucophage xr dosage pcos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diabetic tablet glucophage</a:t>
            </a:r>
            <a:br/>
            <a:r>
              <a:rPr b="false" i="false" strike="noStrike" sz="1200" u="none">
                <a:solidFill>
                  <a:srgbClr val="FFFFFF"/>
                </a:solidFill>
                <a:latin typeface="Calibri"/>
              </a:rPr>
              <a:t>natural replacement for glucophage</a:t>
            </a:r>
            <a:br/>
            <a:r>
              <a:rPr b="false" i="false" strike="noStrike" sz="1200" u="none">
                <a:solidFill>
                  <a:srgbClr val="FFFFFF"/>
                </a:solidFill>
                <a:latin typeface="Calibri"/>
              </a:rPr>
              <a:t>generic metformin problems</a:t>
            </a:r>
            <a:br/>
            <a:r>
              <a:rPr b="false" i="false" strike="noStrike" sz="1200" u="none">
                <a:solidFill>
                  <a:srgbClr val="FFFFFF"/>
                </a:solidFill>
                <a:latin typeface="Calibri"/>
              </a:rPr>
              <a:t>glucophage 1 gm</a:t>
            </a:r>
            <a:br/>
            <a:r>
              <a:rPr b="false" i="false" strike="noStrike" sz="1200" u="none">
                <a:solidFill>
                  <a:srgbClr val="FFFFFF"/>
                </a:solidFill>
                <a:latin typeface="Calibri"/>
              </a:rPr>
              <a:t>order metformin online canada</a:t>
            </a:r>
            <a:br/>
            <a:r>
              <a:rPr b="false" i="false" strike="noStrike" sz="1200" u="none">
                <a:solidFill>
                  <a:srgbClr val="FFFFFF"/>
                </a:solidFill>
                <a:latin typeface="Calibri"/>
              </a:rPr>
              <a:t>I&amp;rsquo;m on 125mg of methadone plus my Dr prescribes 4 1mg Xans a day prn</a:t>
            </a:r>
            <a:br/>
            <a:r>
              <a:rPr b="false" i="false" strike="noStrike" sz="1200" u="none">
                <a:solidFill>
                  <a:srgbClr val="FFFFFF"/>
                </a:solidFill>
                <a:latin typeface="Calibri"/>
              </a:rPr>
              <a:t>glucophage tablet for weight loss</a:t>
            </a:r>
            <a:br/>
            <a:r>
              <a:rPr b="false" i="false" strike="noStrike" sz="1200" u="none">
                <a:solidFill>
                  <a:srgbClr val="FFFFFF"/>
                </a:solidFill>
                <a:latin typeface="Calibri"/>
              </a:rPr>
              <a:t>price of glucophage xr</a:t>
            </a:r>
            <a:br/>
            <a:r>
              <a:rPr b="false" i="false" strike="noStrike" sz="1200" u="none">
                <a:solidFill>
                  <a:srgbClr val="FFFFFF"/>
                </a:solidFill>
                <a:latin typeface="Calibri"/>
              </a:rPr>
              <a:t>I just saw it today, while I looked for Internet memes</a:t>
            </a:r>
            <a:br/>
            <a:r>
              <a:rPr b="false" i="false" strike="noStrike" sz="1200" u="none">
                <a:solidFill>
                  <a:srgbClr val="FFFFFF"/>
                </a:solidFill>
                <a:latin typeface="Calibri"/>
              </a:rPr>
              <a:t>glucophage bodybuilding</a:t>
            </a:r>
            <a:br/>
            <a:r>
              <a:rPr b="false" i="false" strike="noStrike" sz="1200" u="none">
                <a:solidFill>
                  <a:srgbClr val="FFFFFF"/>
                </a:solidFill>
                <a:latin typeface="Calibri"/>
              </a:rPr>
              <a:t>buy metformin hcl 500 mg</a:t>
            </a:r>
            <a:br/>
            <a:r>
              <a:rPr b="false" i="false" strike="noStrike" sz="1200" u="none">
                <a:solidFill>
                  <a:srgbClr val="FFFFFF"/>
                </a:solidFill>
                <a:latin typeface="Calibri"/>
              </a:rPr>
              <a:t>no gimmick loan same day It0Is a gross topic but a serious problem</a:t>
            </a:r>
            <a:br/>
            <a:r>
              <a:rPr b="false" i="false" strike="noStrike" sz="1200" u="none">
                <a:solidFill>
                  <a:srgbClr val="FFFFFF"/>
                </a:solidFill>
                <a:latin typeface="Calibri"/>
              </a:rPr>
              <a:t>generic name for glucophage</a:t>
            </a:r>
            <a:br/>
            <a:r>
              <a:rPr b="false" i="false" strike="noStrike" sz="1200" u="none">
                <a:solidFill>
                  <a:srgbClr val="FFFFFF"/>
                </a:solidFill>
                <a:latin typeface="Calibri"/>
              </a:rPr>
              <a:t>metformin hcl er generic</a:t>
            </a:r>
            <a:br/>
            <a:r>
              <a:rPr b="false" i="false" strike="noStrike" sz="1200" u="none">
                <a:solidFill>
                  <a:srgbClr val="FFFFFF"/>
                </a:solidFill>
                <a:latin typeface="Calibri"/>
              </a:rPr>
              <a:t>can i buy metformin over the counter in australia</a:t>
            </a:r>
            <a:br/>
            <a:r>
              <a:rPr b="false" i="false" strike="noStrike" sz="1200" u="none">
                <a:solidFill>
                  <a:srgbClr val="FFFFFF"/>
                </a:solidFill>
                <a:latin typeface="Calibri"/>
              </a:rPr>
              <a:t>glucophage generico</a:t>
            </a:r>
            <a:br/>
            <a:r>
              <a:rPr b="false" i="false" strike="noStrike" sz="1200" u="none">
                <a:solidFill>
                  <a:srgbClr val="FFFFFF"/>
                </a:solidFill>
                <a:latin typeface="Calibri"/>
              </a:rPr>
              <a:t>glucophage for sale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1000 mg twice day</a:t>
            </a:r>
            <a:br/>
            <a:r>
              <a:rPr b="false" i="false" strike="noStrike" sz="1200" u="none">
                <a:solidFill>
                  <a:srgbClr val="FFFFFF"/>
                </a:solidFill>
                <a:latin typeface="Calibri"/>
              </a:rPr>
              <a:t>It may get a lower placement, but it doesnt get replaced</a:t>
            </a:r>
            <a:br/>
            <a:r>
              <a:rPr b="false" i="false" strike="noStrike" sz="1200" u="none">
                <a:solidFill>
                  <a:srgbClr val="FFFFFF"/>
                </a:solidFill>
                <a:latin typeface="Calibri"/>
              </a:rPr>
              <a:t>glucophage 500 mg online</a:t>
            </a:r>
            <a:br/>
            <a:r>
              <a:rPr b="false" i="false" strike="noStrike" sz="1200" u="none">
                <a:solidFill>
                  <a:srgbClr val="FFFFFF"/>
                </a:solidFill>
                <a:latin typeface="Calibri"/>
              </a:rPr>
              <a:t>zakaenia droczowych, w tym zapalenie perza moczowego), zakaenia gch drddechowych, w tym zapalenie garda i zatok, bbrzucha, biegunka, dyspepsja, zaburzenia odkowo-jelitowe, wyprysk, bstawowe, bplecnp</a:t>
            </a:r>
            <a:br/>
            <a:r>
              <a:rPr b="false" i="false" strike="noStrike" sz="1200" u="none">
                <a:solidFill>
                  <a:srgbClr val="FFFFFF"/>
                </a:solidFill>
                <a:latin typeface="Calibri"/>
              </a:rPr>
              <a:t>price of glucophage in south africa</a:t>
            </a:r>
            <a:br/>
            <a:r>
              <a:rPr b="false" i="false" strike="noStrike" sz="1200" u="none">
                <a:solidFill>
                  <a:srgbClr val="FFFFFF"/>
                </a:solidFill>
                <a:latin typeface="Calibri"/>
              </a:rPr>
              <a:t>glucophage 1000 mg xr</a:t>
            </a:r>
            <a:br/>
            <a:r>
              <a:rPr b="false" i="false" strike="noStrike" sz="1200" u="none">
                <a:solidFill>
                  <a:srgbClr val="FFFFFF"/>
                </a:solidFill>
                <a:latin typeface="Calibri"/>
              </a:rPr>
              <a:t>This is a form of medication known as a corticosteroid nasal spray</a:t>
            </a:r>
            <a:br/>
            <a:r>
              <a:rPr b="false" i="false" strike="noStrike" sz="1200" u="none">
                <a:solidFill>
                  <a:srgbClr val="FFFFFF"/>
                </a:solidFill>
                <a:latin typeface="Calibri"/>
              </a:rPr>
              <a:t>does glucophage cause acne</a:t>
            </a:r>
            <a:br/>
            <a:r>
              <a:rPr b="false" i="false" strike="noStrike" sz="1200" u="none">
                <a:solidFill>
                  <a:srgbClr val="FFFFFF"/>
                </a:solidFill>
                <a:latin typeface="Calibri"/>
              </a:rPr>
              <a:t>can you buy metformin over the counter in the uk</a:t>
            </a:r>
            <a:br/>
            <a:r>
              <a:rPr b="false" i="false" strike="noStrike" sz="1200" u="none">
                <a:solidFill>
                  <a:srgbClr val="FFFFFF"/>
                </a:solidFill>
                <a:latin typeface="Calibri"/>
              </a:rPr>
              <a:t>What company are you calling from? zyban rder Over the years, the Zeta cartel became big enough to threaten the Sinaloa Cartel of Joaquin Guzman, aka "El Chapo," Mexico's most wanted man</a:t>
            </a:r>
            <a:br/>
            <a:r>
              <a:rPr b="false" i="false" strike="noStrike" sz="1200" u="none">
                <a:solidFill>
                  <a:srgbClr val="FFFFFF"/>
                </a:solidFill>
                <a:latin typeface="Calibri"/>
              </a:rPr>
              <a:t>glucophage buy</a:t>
            </a:r>
            <a:br/>
            <a:r>
              <a:rPr b="false" i="false" strike="noStrike" sz="1200" u="none">
                <a:solidFill>
                  <a:srgbClr val="FFFFFF"/>
                </a:solidFill>
                <a:latin typeface="Calibri"/>
              </a:rPr>
              <a:t>glucophage diabetes medicine</a:t>
            </a:r>
            <a:br/>
            <a:r>
              <a:rPr b="false" i="false" strike="noStrike" sz="1200" u="none">
                <a:solidFill>
                  <a:srgbClr val="FFFFFF"/>
                </a:solidFill>
                <a:latin typeface="Calibri"/>
              </a:rPr>
              <a:t>Adverse reactions reported in 2% of patients in placebo-controlled clinical studies and at a rate greater than placebo are shown in Table 1</a:t>
            </a:r>
            <a:br/>
            <a:r>
              <a:rPr b="false" i="false" strike="noStrike" sz="1200" u="none">
                <a:solidFill>
                  <a:srgbClr val="FFFFFF"/>
                </a:solidFill>
                <a:latin typeface="Calibri"/>
              </a:rPr>
              <a:t>glucophage online uk</a:t>
            </a:r>
            <a:br/>
            <a:r>
              <a:rPr b="false" i="false" strike="noStrike" sz="1200" u="none">
                <a:solidFill>
                  <a:srgbClr val="FFFFFF"/>
                </a:solidFill>
                <a:latin typeface="Calibri"/>
              </a:rPr>
              <a:t>price of glucophage in india</a:t>
            </a:r>
            <a:br/>
            <a:r>
              <a:rPr b="false" i="false" strike="noStrike" sz="1200" u="none">
                <a:solidFill>
                  <a:srgbClr val="FFFFFF"/>
                </a:solidFill>
                <a:latin typeface="Calibri"/>
              </a:rPr>
              <a:t>uses of tablet glucophage</a:t>
            </a:r>
            <a:br/>
            <a:r>
              <a:rPr b="false" i="false" strike="noStrike" sz="1200" u="none">
                <a:solidFill>
                  <a:srgbClr val="FFFFFF"/>
                </a:solidFill>
                <a:latin typeface="Calibri"/>
              </a:rPr>
              <a:t>Thus, it is fairish to anticipate that well-controlled autoanti- info credit and sensitiveness would be share and share of a ruddy resistant grouping, preferably than an aberrance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order metformin online</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cost of glucophage in india</a:t>
            </a:r>
            <a:br/>
            <a:r>
              <a:rPr b="false" i="false" strike="noStrike" sz="1200" u="none">
                <a:solidFill>
                  <a:srgbClr val="FFFFFF"/>
                </a:solidFill>
                <a:latin typeface="Calibri"/>
              </a:rPr>
              <a:t>glucophage 500 mg for pregnancy</a:t>
            </a:r>
            <a:br/>
            <a:r>
              <a:rPr b="false" i="false" strike="noStrike" sz="1200" u="none">
                <a:solidFill>
                  <a:srgbClr val="FFFFFF"/>
                </a:solidFill>
                <a:latin typeface="Calibri"/>
              </a:rPr>
              <a:t>based on some research, ive found that ai's have a negative effect on cholesterol, which i think most of us know</a:t>
            </a:r>
            <a:br/>
            <a:r>
              <a:rPr b="false" i="false" strike="noStrike" sz="1200" u="none">
                <a:solidFill>
                  <a:srgbClr val="FFFFFF"/>
                </a:solidFill>
                <a:latin typeface="Calibri"/>
              </a:rPr>
              <a:t>where to buy glucophage xr</a:t>
            </a:r>
            <a:br/>
            <a:r>
              <a:rPr b="false" i="false" strike="noStrike" sz="1200" u="none">
                <a:solidFill>
                  <a:srgbClr val="FFFFFF"/>
                </a:solidFill>
                <a:latin typeface="Calibri"/>
              </a:rPr>
              <a:t>glucophage generic name</a:t>
            </a:r>
            <a:br/>
            <a:r>
              <a:rPr b="false" i="false" strike="noStrike" sz="1200" u="none">
                <a:solidFill>
                  <a:srgbClr val="FFFFFF"/>
                </a:solidFill>
                <a:latin typeface="Calibri"/>
              </a:rPr>
              <a:t>glucophage xr 750 mg benefits</a:t>
            </a:r>
            <a:br/>
            <a:r>
              <a:rPr b="false" i="false" strike="noStrike" sz="1200" u="none">
                <a:solidFill>
                  <a:srgbClr val="FFFFFF"/>
                </a:solidFill>
                <a:latin typeface="Calibri"/>
              </a:rPr>
              <a:t>glucophage xr generic</a:t>
            </a:r>
            <a:br/>
            <a:r>
              <a:rPr b="false" i="false" strike="noStrike" sz="1200" u="none">
                <a:solidFill>
                  <a:srgbClr val="FFFFFF"/>
                </a:solidFill>
                <a:latin typeface="Calibri"/>
              </a:rPr>
              <a:t>glucophage 500mg price</a:t>
            </a:r>
            <a:br/>
            <a:r>
              <a:rPr b="false" i="false" strike="noStrike" sz="1200" u="none">
                <a:solidFill>
                  <a:srgbClr val="FFFFFF"/>
                </a:solidFill>
                <a:latin typeface="Calibri"/>
              </a:rPr>
              <a:t>Bartley J, Brown A, Elton R, et al: Double-blind randomized trial of mifepristone in combination with vaginal gemeprost of misoprostol for induction of abortion up to 63 days&amp;rsquo; gestation</a:t>
            </a:r>
            <a:br/>
            <a:r>
              <a:rPr b="false" i="false" strike="noStrike" sz="1200" u="none">
                <a:solidFill>
                  <a:srgbClr val="FFFFFF"/>
                </a:solidFill>
                <a:latin typeface="Calibri"/>
              </a:rPr>
              <a:t>cost of glucophage</a:t>
            </a:r>
            <a:br/>
            <a:r>
              <a:rPr b="false" i="false" strike="noStrike" sz="1200" u="none">
                <a:solidFill>
                  <a:srgbClr val="FFFFFF"/>
                </a:solidFill>
                <a:latin typeface="Calibri"/>
              </a:rPr>
              <a:t>glucophage diabetes medication</a:t>
            </a:r>
            <a:br/>
            <a:r>
              <a:rPr b="false" i="false" strike="noStrike" sz="1200" u="none">
                <a:solidFill>
                  <a:srgbClr val="FFFFFF"/>
                </a:solidFill>
                <a:latin typeface="Calibri"/>
              </a:rPr>
              <a:t>glucophage sr 500mg prolonged release tablets</a:t>
            </a:r>
            <a:br/>
            <a:r>
              <a:rPr b="false" i="false" strike="noStrike" sz="1200" u="none">
                <a:solidFill>
                  <a:srgbClr val="FFFFFF"/>
                </a:solidFill>
                <a:latin typeface="Calibri"/>
              </a:rPr>
              <a:t>buy glucophage online</a:t>
            </a:r>
            <a:br/>
            <a:r>
              <a:rPr b="false" i="false" strike="noStrike" sz="1200" u="none">
                <a:solidFill>
                  <a:srgbClr val="FFFFFF"/>
                </a:solidFill>
                <a:latin typeface="Calibri"/>
              </a:rPr>
              <a:t>So even before 1984, when Congress made it easier to bring plain-wrap substitutes to market, we saw these drugs as a great advance.</a:t>
            </a:r>
            <a:br/>
            <a:r>
              <a:rPr b="false" i="false" strike="noStrike" sz="1200" u="none">
                <a:solidFill>
                  <a:srgbClr val="FFFFFF"/>
                </a:solidFill>
                <a:latin typeface="Calibri"/>
              </a:rPr>
              <a:t>metformin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tablets what are they for</a:t>
            </a:r>
            <a:br/>
            <a:r>
              <a:rPr b="false" i="false" strike="noStrike" sz="1200" u="none">
                <a:solidFill>
                  <a:srgbClr val="FFFFFF"/>
                </a:solidFill>
                <a:latin typeface="Calibri"/>
              </a:rPr>
              <a:t>fast track cash Zimmerman, 29, was found not guilty in the death of Martin late Saturday night</a:t>
            </a:r>
            <a:br/>
            <a:r>
              <a:rPr b="false" i="false" strike="noStrike" sz="1200" u="none">
                <a:solidFill>
                  <a:srgbClr val="FFFFFF"/>
                </a:solidFill>
                <a:latin typeface="Calibri"/>
              </a:rPr>
              <a:t>glucophage diabetes prevention</a:t>
            </a:r>
            <a:br/>
            <a:r>
              <a:rPr b="false" i="false" strike="noStrike" sz="1200" u="none">
                <a:solidFill>
                  <a:srgbClr val="FFFFFF"/>
                </a:solidFill>
                <a:latin typeface="Calibri"/>
              </a:rPr>
              <a:t>glucophage xr 1000 mg</a:t>
            </a:r>
            <a:br/>
            <a:r>
              <a:rPr b="false" i="false" strike="noStrike" sz="1200" u="none">
                <a:solidFill>
                  <a:srgbClr val="FFFFFF"/>
                </a:solidFill>
                <a:latin typeface="Calibri"/>
              </a:rPr>
              <a:t>More like im in the shower and my hair is taut, and when i pull it a few come out</a:t>
            </a:r>
            <a:br/>
            <a:r>
              <a:rPr b="false" i="false" strike="noStrike" sz="1200" u="none">
                <a:solidFill>
                  <a:srgbClr val="FFFFFF"/>
                </a:solidFill>
                <a:latin typeface="Calibri"/>
              </a:rPr>
              <a:t>nombre generico de glucophage</a:t>
            </a:r>
            <a:br/>
            <a:r>
              <a:rPr b="false" i="false" strike="noStrike" sz="1200" u="none">
                <a:solidFill>
                  <a:srgbClr val="FFFFFF"/>
                </a:solidFill>
                <a:latin typeface="Calibri"/>
              </a:rPr>
              <a:t>glucophage sr 750 mg</a:t>
            </a:r>
            <a:br/>
            <a:r>
              <a:rPr b="false" i="false" strike="noStrike" sz="1200" u="none">
                <a:solidFill>
                  <a:srgbClr val="FFFFFF"/>
                </a:solidFill>
                <a:latin typeface="Calibri"/>
              </a:rPr>
              <a:t>glucophage price in pakistan</a:t>
            </a:r>
            <a:br/>
            <a:r>
              <a:rPr b="false" i="false" strike="noStrike" sz="1200" u="none">
                <a:solidFill>
                  <a:srgbClr val="FFFFFF"/>
                </a:solidFill>
                <a:latin typeface="Calibri"/>
              </a:rPr>
              <a:t>I dont think Paxil is for everyone, really think it is whats going on in your head, whether you really have depression or not</a:t>
            </a:r>
            <a:br/>
            <a:r>
              <a:rPr b="false" i="false" strike="noStrike" sz="1200" u="none">
                <a:solidFill>
                  <a:srgbClr val="FFFFFF"/>
                </a:solidFill>
                <a:latin typeface="Calibri"/>
              </a:rPr>
              <a:t>glucophage tablets</a:t>
            </a:r>
            <a:br/>
            <a:r>
              <a:rPr b="false" i="false" strike="noStrike" sz="1200" u="none">
                <a:solidFill>
                  <a:srgbClr val="FFFFFF"/>
                </a:solidFill>
                <a:latin typeface="Calibri"/>
              </a:rPr>
              <a:t>glucophage price in lebanon</a:t>
            </a:r>
            <a:br/>
            <a:r>
              <a:rPr b="false" i="false" strike="noStrike" sz="1200" u="none">
                <a:solidFill>
                  <a:srgbClr val="FFFFFF"/>
                </a:solidFill>
                <a:latin typeface="Calibri"/>
              </a:rPr>
              <a:t>glucophage tabletas 850 mg</a:t>
            </a:r>
            <a:br/>
            <a:r>
              <a:rPr b="false" i="false" strike="noStrike" sz="1200" u="none">
                <a:solidFill>
                  <a:srgbClr val="FFFFFF"/>
                </a:solidFill>
                <a:latin typeface="Calibri"/>
              </a:rPr>
              <a:t>order metformin uk</a:t>
            </a:r>
            <a:br/>
            <a:r>
              <a:rPr b="false" i="false" strike="noStrike" sz="1200" u="none">
                <a:solidFill>
                  <a:srgbClr val="FFFFFF"/>
                </a:solidFill>
                <a:latin typeface="Calibri"/>
              </a:rPr>
              <a:t>The second placebo-controlled trial was conducted in 67 untreated patients (8-69 years of age) with newly-diagnosed and recent-onset partial seizures</a:t>
            </a:r>
            <a:br/>
            <a:r>
              <a:rPr b="false" i="false" strike="noStrike" sz="1200" u="none">
                <a:solidFill>
                  <a:srgbClr val="FFFFFF"/>
                </a:solidFill>
                <a:latin typeface="Calibri"/>
              </a:rPr>
              <a:t>glucophage sr</a:t>
            </a:r>
            <a:br/>
            <a:r>
              <a:rPr b="false" i="false" strike="noStrike" sz="1200" u="none">
                <a:solidFill>
                  <a:srgbClr val="FFFFFF"/>
                </a:solidFill>
                <a:latin typeface="Calibri"/>
              </a:rPr>
              <a:t>glucophage xr 750 mg tab</a:t>
            </a:r>
            <a:br/>
            <a:r>
              <a:rPr b="false" i="false" strike="noStrike" sz="1200" u="none">
                <a:solidFill>
                  <a:srgbClr val="FFFFFF"/>
                </a:solidFill>
                <a:latin typeface="Calibri"/>
              </a:rPr>
              <a:t>obat diabetes glucophage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learnt that after you wash your face at night, you are supposed to wait for 20 minutes before you apply retin-a</a:t>
            </a:r>
            <a:br/>
            <a:r>
              <a:rPr b="false" i="false" strike="noStrike" sz="1200" u="none">
                <a:solidFill>
                  <a:srgbClr val="FFFFFF"/>
                </a:solidFill>
                <a:latin typeface="Calibri"/>
              </a:rPr>
              <a:t>metformin nexium drug interactions</a:t>
            </a:r>
            <a:br/>
            <a:r>
              <a:rPr b="false" i="false" strike="noStrike" sz="1200" u="none">
                <a:solidFill>
                  <a:srgbClr val="FFFFFF"/>
                </a:solidFill>
                <a:latin typeface="Calibri"/>
              </a:rPr>
              <a:t>metformin online australia</a:t>
            </a:r>
            <a:br/>
            <a:r>
              <a:rPr b="false" i="false" strike="noStrike" sz="1200" u="none">
                <a:solidFill>
                  <a:srgbClr val="FFFFFF"/>
                </a:solidFill>
                <a:latin typeface="Calibri"/>
              </a:rPr>
              <a:t>glucophage 500mg for pcos</a:t>
            </a:r>
            <a:br/>
            <a:r>
              <a:rPr b="false" i="false" strike="noStrike" sz="1200" u="none">
                <a:solidFill>
                  <a:srgbClr val="FFFFFF"/>
                </a:solidFill>
                <a:latin typeface="Calibri"/>
              </a:rPr>
              <a:t>glucophage xr 1000 mg forum</a:t>
            </a:r>
            <a:br/>
            <a:r>
              <a:rPr b="false" i="false" strike="noStrike" sz="1200" u="none">
                <a:solidFill>
                  <a:srgbClr val="FFFFFF"/>
                </a:solidFill>
                <a:latin typeface="Calibri"/>
              </a:rPr>
              <a:t>glucophage xr 1000 mg weight loss</a:t>
            </a:r>
            <a:br/>
            <a:r>
              <a:rPr b="false" i="false" strike="noStrike" sz="1200" u="none">
                <a:solidFill>
                  <a:srgbClr val="FFFFFF"/>
                </a:solidFill>
                <a:latin typeface="Calibri"/>
              </a:rPr>
              <a:t>para que sirve glucophage xr 500mg</a:t>
            </a:r>
            <a:br/>
            <a:r>
              <a:rPr b="false" i="false" strike="noStrike" sz="1200" u="none">
                <a:solidFill>
                  <a:srgbClr val="FFFFFF"/>
                </a:solidFill>
                <a:latin typeface="Calibri"/>
              </a:rPr>
              <a:t>is generic metformin as good as glucophage</a:t>
            </a:r>
            <a:br/>
            <a:r>
              <a:rPr b="false" i="false" strike="noStrike" sz="1200" u="none">
                <a:solidFill>
                  <a:srgbClr val="FFFFFF"/>
                </a:solidFill>
                <a:latin typeface="Calibri"/>
              </a:rPr>
              <a:t>cost of glucophage 850 mg</a:t>
            </a:r>
            <a:br/>
            <a:r>
              <a:rPr b="false" i="false" strike="noStrike" sz="1200" u="none">
                <a:solidFill>
                  <a:srgbClr val="FFFFFF"/>
                </a:solidFill>
                <a:latin typeface="Calibri"/>
              </a:rPr>
              <a:t>glucophage 850 mg 100 film tablet fiyat俚glucophage tablets 500mg</a:t>
            </a:r>
            <a:br/>
            <a:r>
              <a:rPr b="false" i="false" strike="noStrike" sz="1200" u="none">
                <a:solidFill>
                  <a:srgbClr val="FFFFFF"/>
                </a:solidFill>
                <a:latin typeface="Calibri"/>
              </a:rPr>
              <a:t>glucophage 1000 mg 100 film tb</a:t>
            </a:r>
            <a:br/>
            <a:r>
              <a:rPr b="false" i="false" strike="noStrike" sz="1200" u="none">
                <a:solidFill>
                  <a:srgbClr val="FFFFFF"/>
                </a:solidFill>
                <a:latin typeface="Calibri"/>
              </a:rPr>
              <a:t>How does your working computer strain becoming shaped?</a:t>
            </a:r>
            <a:br/>
            <a:r>
              <a:rPr b="false" i="false" strike="noStrike" sz="1200" u="none">
                <a:solidFill>
                  <a:srgbClr val="FFFFFF"/>
                </a:solidFill>
                <a:latin typeface="Calibri"/>
              </a:rPr>
              <a:t>glucophage 1 gr</a:t>
            </a:r>
            <a:br/>
            <a:r>
              <a:rPr b="false" i="false" strike="noStrike" sz="1200" u="none">
                <a:solidFill>
                  <a:srgbClr val="FFFFFF"/>
                </a:solidFill>
                <a:latin typeface="Calibri"/>
              </a:rPr>
              <a:t>how much does glucophage xr cost</a:t>
            </a:r>
            <a:br/>
            <a:r>
              <a:rPr b="false" i="false" strike="noStrike" sz="1200" u="none">
                <a:solidFill>
                  <a:srgbClr val="FFFFFF"/>
                </a:solidFill>
                <a:latin typeface="Calibri"/>
              </a:rPr>
              <a:t>Caution with lopinavir   ritonavir, other fibrates, niacin (1g/day), colchicine; consider dose reduction of atorvastatin</a:t>
            </a:r>
            <a:br/>
            <a:r>
              <a:rPr b="false" i="false" strike="noStrike" sz="1200" u="none">
                <a:solidFill>
                  <a:srgbClr val="FFFFFF"/>
                </a:solidFill>
                <a:latin typeface="Calibri"/>
              </a:rPr>
              <a:t>generic metformin names</a:t>
            </a:r>
            <a:br/>
            <a:r>
              <a:rPr b="false" i="false" strike="noStrike" sz="1200" u="none">
                <a:solidFill>
                  <a:srgbClr val="FFFFFF"/>
                </a:solidFill>
                <a:latin typeface="Calibri"/>
              </a:rPr>
              <a:t>glucophage cost walmart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1000 mg sr</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tablet glucophage 500mg</a:t>
            </a:r>
            <a:br/>
            <a:r>
              <a:rPr b="false" i="false" strike="noStrike" sz="1200" u="none">
                <a:solidFill>
                  <a:srgbClr val="FFFFFF"/>
                </a:solidFill>
                <a:latin typeface="Calibri"/>
              </a:rPr>
              <a:t>glucophage xr 500mg during pregnancy</a:t>
            </a:r>
            <a:br/>
            <a:r>
              <a:rPr b="false" i="false" strike="noStrike" sz="1200" u="none">
                <a:solidFill>
                  <a:srgbClr val="FFFFFF"/>
                </a:solidFill>
                <a:latin typeface="Calibri"/>
              </a:rPr>
              <a:t>glucophage xr dosage administration</a:t>
            </a:r>
            <a:br/>
            <a:r>
              <a:rPr b="false" i="false" strike="noStrike" sz="1200" u="none">
                <a:solidFill>
                  <a:srgbClr val="FFFFFF"/>
                </a:solidFill>
                <a:latin typeface="Calibri"/>
              </a:rPr>
              <a:t>purchase metformin 500 mg</a:t>
            </a:r>
            <a:br/>
            <a:r>
              <a:rPr b="false" i="false" strike="noStrike" sz="1200" u="none">
                <a:solidFill>
                  <a:srgbClr val="FFFFFF"/>
                </a:solidFill>
                <a:latin typeface="Calibri"/>
              </a:rPr>
              <a:t>all natural glucophage</a:t>
            </a:r>
            <a:br/>
            <a:r>
              <a:rPr b="false" i="false" strike="noStrike" sz="1200" u="none">
                <a:solidFill>
                  <a:srgbClr val="FFFFFF"/>
                </a:solidFill>
                <a:latin typeface="Calibri"/>
              </a:rPr>
              <a:t>natural form of glucophage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Glucophage Xr 750 Mg - Glucophage Cost Walmart</dc:title>
  <dc:description>Glucophage er dosing, how much does generic metformin cost, glucophage tablet for weight loss in urdu, para que sirve el glucophage xr 500 mg, glucophage xr online, can i order metformin online, glucophage xr 1000 mg weight loss</dc:description>
  <dc:subject>Glucophage Xr 750 Mg - Glucophage Cost Walmart</dc:subject>
  <cp:keywords>glucophage xr 500mg tab, purchase metformin online, glucophage sirve para el acne, best generic metformin er, glucophage tablet for weight loss in urdu, glucophage xr 500mg prolonged release tablets, glucophage online order, glucophage tablet for weight loss, where to buy glucophage xr, glucophage generic name</cp:keywords>
  <cp:category/>
</cp:coreProperties>
</file>