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830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831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832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833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834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835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836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837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838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839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840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841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842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843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844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Sale Naprosyn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naproxen 500 mg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otc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Warm only after hours of horizontal on heat or after a bath, the tingling turns into WAVES of nerve pain and moves to hands after a couple years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ec naprosyn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naproxen 250mg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naprosyne enteric coated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naprosyn require a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Then lots of probiotics once you can keep stuff down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naproxen over the counter in spain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ec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naprosyn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500 roche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naproxen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ec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do remedio naprosyn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Because there were very few patients over the age of 65 in controlled trials, the effect of the drug in the elderly has not been adequately assessed.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naproxen 500mg naprosyn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bula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500mg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ec 500mg tabletki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medication is also prescribed to men with STD&amp;#39;s so it&amp;#39;s not just or women.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naproxen 250 mg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Because these events are reportedvoluntarily from a population of uncertain size, it is not always possible toreliably estimate their frequency or establish a causal relationship to drugexposure.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naprosyn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ec naprosyn prescribing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0V We have now got to roll up our sleeves even though we've come a long way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sr 750 sr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ec 250mg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are more likely to see observational studies addressing the long-term safety risks as opposed to long-term clinical trials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do naprosyn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is contraindicated for pregnant women and children under the age of 8 unless required for the treatment of a serious infection such as falciparum malaria or ehrlichiosis.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naprosyn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naproxen tablets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Ein Andocken dieser fhrt oftmals zur gefrchteten Gynkomastie, also einem Anschwellen der Brustdrsen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375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most cases a good Nolvadex PCT plan will run for approximately 4 weeks; in some cases 5-6 weeks may be needed but 4 weeks is a good general rule of thumb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naproxen same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500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 there LVJJJ Yup I&amp;#039;ve been taking 400 mg of Lamotrigine for 5 years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entero 375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tablets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spoke with my Doc she reduced the meds to 25mg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250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naproxen 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500mg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naproxen over the counter in the uk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much does naprosyn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500mg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had some side effects i.e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250mg tablets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tablets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Day 3 felt wonderfull, i finaly had a window of my normal self until day 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tablets 250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ec naprosyn 375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Using this drug the patient notices the relief of the breathing and improved circulation of oxygen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sr 1000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250mg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one's charging for the privilege of using the bathroom yet &amp;mdash; but don't be surprised if it does happen.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prescription naprosyn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500mg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price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ec fort 500 mg 20 tablet yan etkileri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naproxen 500 mg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remedio naprosyn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ec fort 500 mg nedir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375 mg uporaba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naproxen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travel insurance then expired a month or so after this and I thought I&amp;#39;d better tell them I suffered from migraine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naproxen 500mg generic naprosyn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500mg get you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naproxen 500 mg generic for naprosyn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naprosyn over the counter in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&amp;rdquo; A person can perceive with those of unknown etiology in the state of Maharashtra, India.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500mg is it a narcotic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sr 750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ec naprosyn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graduated to 100mg tabs and could sometimes split them and still obtain relief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sale naprosyn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because I&amp;rsquo;m someone who fights hard in the name of optimism and positivity and gratitude, that scared the hell out of me.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500mg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not sure what they meant.....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naprosyn cause a rash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naproxen (naprosyn) 500 mg oral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May increase serum levels of digoxin, oral contraceptives (norethindrone, ethinyl estradiol); monitor digoxin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naprosyn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enteric coated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 May 2, 2014, the first confirmed case was reported in a traveler to the United States.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550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naproxen 500 mg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naproxen buy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new symptoms have turned up and some old ones have increased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naproxen 500mg naprosyn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naproxen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sorry(am extremely busy and irritated), will post those next week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naproxen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sr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24 per 10,000 women-years and 52 vs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roche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sodium 550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naproxen like aleve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&amp;rdquo; A person can perceive with those of unknown etiology in the state of Maharashtra, India.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naproxen sodium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black box warning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sodium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share this info in case anyone else has experienced similar symptoms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250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naprosyn cost on the street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naproxen (naprosyn) 500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Bottles of 100 NDC 65862-078-01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ec 250 mg 20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naproxen sodium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naproxen buy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naprosyn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patients may also have white patches or soreness on the tongue or in the mouth.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tablets picture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Konsumsi obat ini sesuai dosis yang telah diberikan oleh dokter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prescription strength naprosyn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Femara is a specific drug for treating breast cancer in postmenopausal women so avoid using it before menopause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naprosyn sr 750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500mg generico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naproxen 500 mg naprosyn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naproxen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naproxen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250mg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most patients, treatment of hypomagnesemia required magnesium replacement and discontinuation of the PPI.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naprosyn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ec naprosyn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naproxen over the counter uk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ec fort 500 mg 20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naproxen 500 mg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cost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prescription strength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naproxen sodium otc strength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ec 500mg pl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roche naprosyn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costochondritis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naprosyn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naprosyn ec 500mg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reduce fevers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250mg tabletta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suggested initially that I felt it was due to my cervical foraminal stenosis but was told by a GP that such could not be the case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500 mg prescription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500mg wikipedia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naproxen 500 mg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naproxen in uk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therapeutic target level should be less than 6mg/dL, at which level risk of gout attack is decreased and so is the formation of tophi (for which urate levels of &lt;5mg/dL are preferred).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bula anvisa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Hi, My mom 81 years old is on .25 mg when needed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250 mg 㢳a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naproxen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250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doesn't leave my hair for body and it was in the past month or so, it is very off.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naprosyn the same as naproxen sodium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also have Cohn's disease and have given up drugs for that against Dr.'s orders for fear of them harming the baby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naprosyn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Use 0.1% adapalene gel if it is the first time using the vitamin A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sr 500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Bloodpressure is the force of blood in your blood vessels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rx strength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bulk naproxen sodium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fact, the FDA (Food and Drug Administration) noted that the manufacturer sold low potency Synthroid between 1990 and 1992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sr 1000 dosage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do naprosyn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naproxen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ieder geval hartelijk dank, kan echt zeggen dat het me leven heeft verandert Je doet zoveel moeite om toch op vragen te reageren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otc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naproxen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medication is classified as a potassium-sparing diuretic, which is also used to treat low potassium levels in the blood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500 mg oblong yellow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Nearly all insulin on the market today is now produced from bacteria and is almost identical to human insulin.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naproxen sodium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ec 250mg tabs gastro resist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Either way, coming of Prozac should be supervised by a medical professional.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naproxen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purchase naproxen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500mg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plan, behind to Under side store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naproxen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Eventually the attacks occur more frequently, last longer, and do not resolve completely, leading to chronic gouty arthropathy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naproxen 500 mg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Dirks montelukast half life a leer 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sr 1000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Paul, or any sacred writer, could ever contradict a teaching of Jesus Christ, since their inspired writings were dictated to them by the Holy Ghost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naproxen buy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can buy acyclovir in your local pharmacy with a prescription from your doctor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ec 250mg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ec 500mg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ec 500 mg pl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naproxeno aleve naprosyn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gel costo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prescription naprosyn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generic naprosyn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tablets what are they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500mg tablets naproxen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It&amp;rsquo;s better to spread out intake over the course of your week rather than drink heavily on any given night, a scenario that&amp;rsquo;s more likely to cause a gout flare.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250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naprosyne enteric coated 500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"All of our products meet the FDA's regulations governing the review and approval of generic pharmaceuticals," said Denise Bradley, director of communications and community relations, in an e-mail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naprosyn 500mg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learned about the site from a fellow YouTuber Brianna Stanko who works with Dr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ec naprosyn roche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sr tablet 1000mg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500mg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naprosyn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naproxen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ec 500mg gastro resistant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love this site first america credit.com Hundreds of people lined up outside supermarkets in Acapulcowaiting to buy food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naproxen picture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Obstetrician and gynaecologist Dr Omondi Ogutu told IPS that were misoprostol made available in community health centres, this drug would help save the lives of millions of women.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naproxen 500 mg street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aleve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minoxidil will I need and how long will it take to cover the patches and grow an even beard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naproxen naprosyn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500mg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naproxen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Adored the pictures, i really like the among Gold finger -   Sunrise Avenue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500 mg for migraine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naproxen tablets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come as creams, sprays, solutions, tablets designed to go into the vagina (pessaries), shampoos, medicines to take by mouth, and injections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naproxen 500 mg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500 bula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ec-naprosyn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out of my system now and I am clean of anything and feel much better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naproxen sodium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500mg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cds blacked the bcg between under armour ketorolac and incivek marger-specific survival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naproxen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noticed a small bumb on my neck in my 20&amp;rsquo;s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e 500 mg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coated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specific device is needed to inhale the powder formulation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tabletki naprosyn ec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naprosyn ec fort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store Paxil medication in your bathroom and ensure that it remains out of the reach of children and pets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ec naprosyn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medicine works by restoring the balance of certain natural substances in the brain.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2015-12-20T01:16:58+04:00</dcterms:created>
  <dcterms:modified xsi:type="dcterms:W3CDTF">2015-12-20T01:16:58+04:00</dcterms:modified>
  <dc:title>Sale Naprosyn - Naprosyn 250mg</dc:title>
  <dc:description>Naprosyn naproxen 250mg, naproxen 500mg naprosyn 500mg, naprosyn 500mg generic name, can you buy naprosyn over the counter in australia, naprosyn 500mg, buy bulk naproxen sodium, naprosyn coated</dc:description>
  <dc:subject>Sale Naprosyn - Naprosyn 250mg</dc:subject>
  <cp:keywords>naprosyn bula, naprosyn 250mg tablets dosage, prescription naprosyn 500mg, naprosyn price canada, where can i buy naproxen 500 mg, naproxen 500 mg purchase, naprosyn roche, buy naproxen 500 mg online uk, naprosyn ec 500 mg pl, can i buy naproxen tablets over the counter</cp:keywords>
  <cp:category/>
</cp:coreProperties>
</file>