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1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1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1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1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1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2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2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2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2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2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2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2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2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28.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29.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Amount Of Sodium In Naprosyn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naprosyn street price</a:t>
            </a:r>
            <a:br/>
            <a:r>
              <a:rPr b="false" i="false" strike="noStrike" sz="1200" u="none">
                <a:solidFill>
                  <a:srgbClr val="FFFFFF"/>
                </a:solidFill>
                <a:latin typeface="Calibri"/>
              </a:rPr>
              <a:t>naprosyn rash</a:t>
            </a:r>
            <a:br/>
            <a:r>
              <a:rPr b="false" i="false" strike="noStrike" sz="1200" u="none">
                <a:solidFill>
                  <a:srgbClr val="FFFFFF"/>
                </a:solidFill>
                <a:latin typeface="Calibri"/>
              </a:rPr>
              <a:t>I have been on Pristiq 50 mg for over a year and it was working great</a:t>
            </a:r>
            <a:br/>
            <a:r>
              <a:rPr b="false" i="false" strike="noStrike" sz="1200" u="none">
                <a:solidFill>
                  <a:srgbClr val="FFFFFF"/>
                </a:solidFill>
                <a:latin typeface="Calibri"/>
              </a:rPr>
              <a:t>ec naprosyn 500mg dosage</a:t>
            </a:r>
            <a:br/>
            <a:r>
              <a:rPr b="false" i="false" strike="noStrike" sz="1200" u="none">
                <a:solidFill>
                  <a:srgbClr val="FFFFFF"/>
                </a:solidFill>
                <a:latin typeface="Calibri"/>
              </a:rPr>
              <a:t>is naproxen sodium like aleve</a:t>
            </a:r>
            <a:br/>
            <a:r>
              <a:rPr b="false" i="false" strike="noStrike" sz="1200" u="none">
                <a:solidFill>
                  <a:srgbClr val="FFFFFF"/>
                </a:solidFill>
                <a:latin typeface="Calibri"/>
              </a:rPr>
              <a:t>A specific device is needed to inhale the powder formulation</a:t>
            </a:r>
            <a:br/>
            <a:r>
              <a:rPr b="false" i="false" strike="noStrike" sz="1200" u="none">
                <a:solidFill>
                  <a:srgbClr val="FFFFFF"/>
                </a:solidFill>
                <a:latin typeface="Calibri"/>
              </a:rPr>
              <a:t>ec naprosyn wiki</a:t>
            </a:r>
            <a:br/>
            <a:r>
              <a:rPr b="false" i="false" strike="noStrike" sz="1200" u="none">
                <a:solidFill>
                  <a:srgbClr val="FFFFFF"/>
                </a:solidFill>
                <a:latin typeface="Calibri"/>
              </a:rPr>
              <a:t>I get chills every time i look at it</a:t>
            </a:r>
            <a:br/>
            <a:r>
              <a:rPr b="false" i="false" strike="noStrike" sz="1200" u="none">
                <a:solidFill>
                  <a:srgbClr val="FFFFFF"/>
                </a:solidFill>
                <a:latin typeface="Calibri"/>
              </a:rPr>
              <a:t>can you buy naproxen 500 mg over the counter</a:t>
            </a:r>
            <a:br/>
            <a:r>
              <a:rPr b="false" i="false" strike="noStrike" sz="1200" u="none">
                <a:solidFill>
                  <a:srgbClr val="FFFFFF"/>
                </a:solidFill>
                <a:latin typeface="Calibri"/>
              </a:rPr>
              <a:t>naprosyn 500 uses</a:t>
            </a:r>
            <a:br/>
            <a:r>
              <a:rPr b="false" i="false" strike="noStrike" sz="1200" u="none">
                <a:solidFill>
                  <a:srgbClr val="FFFFFF"/>
                </a:solidFill>
                <a:latin typeface="Calibri"/>
              </a:rPr>
              <a:t>ip 190 is 500mg naproxen (generic aleve)</a:t>
            </a:r>
            <a:br/>
            <a:r>
              <a:rPr b="false" i="false" strike="noStrike" sz="1200" u="none">
                <a:solidFill>
                  <a:srgbClr val="FFFFFF"/>
                </a:solidFill>
                <a:latin typeface="Calibri"/>
              </a:rPr>
              <a:t>i didnt know about that side effect for a long time</a:t>
            </a:r>
            <a:br/>
            <a:r>
              <a:rPr b="false" i="false" strike="noStrike" sz="1200" u="none">
                <a:solidFill>
                  <a:srgbClr val="FFFFFF"/>
                </a:solidFill>
                <a:latin typeface="Calibri"/>
              </a:rPr>
              <a:t>can i buy naproxen online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naprosyn 500 mg oral tablet</a:t>
            </a:r>
            <a:br/>
            <a:r>
              <a:rPr b="false" i="false" strike="noStrike" sz="1200" u="none">
                <a:solidFill>
                  <a:srgbClr val="FFFFFF"/>
                </a:solidFill>
                <a:latin typeface="Calibri"/>
              </a:rPr>
              <a:t>The polymer from which the microspheres are made breaks down into two naturally occurring compounds that are then eliminated by the body.</a:t>
            </a:r>
            <a:br/>
            <a:r>
              <a:rPr b="false" i="false" strike="noStrike" sz="1200" u="none">
                <a:solidFill>
                  <a:srgbClr val="FFFFFF"/>
                </a:solidFill>
                <a:latin typeface="Calibri"/>
              </a:rPr>
              <a:t>can naprosyn 500mg get you high</a:t>
            </a:r>
            <a:br/>
            <a:r>
              <a:rPr b="false" i="false" strike="noStrike" sz="1200" u="none">
                <a:solidFill>
                  <a:srgbClr val="FFFFFF"/>
                </a:solidFill>
                <a:latin typeface="Calibri"/>
              </a:rPr>
              <a:t>Since Sarcoptes scabiei is easily transmitted between animals, all dogs in contact with an infected animal should also be treated</a:t>
            </a:r>
            <a:br/>
            <a:r>
              <a:rPr b="false" i="false" strike="noStrike" sz="1200" u="none">
                <a:solidFill>
                  <a:srgbClr val="FFFFFF"/>
                </a:solidFill>
                <a:latin typeface="Calibri"/>
              </a:rPr>
              <a:t>where to buy naproxen uk</a:t>
            </a:r>
            <a:br/>
            <a:r>
              <a:rPr b="false" i="false" strike="noStrike" sz="1200" u="none">
                <a:solidFill>
                  <a:srgbClr val="FFFFFF"/>
                </a:solidFill>
                <a:latin typeface="Calibri"/>
              </a:rPr>
              <a:t>naprosyn naproxen sodium</a:t>
            </a:r>
            <a:br/>
            <a:r>
              <a:rPr b="false" i="false" strike="noStrike" sz="1200" u="none">
                <a:solidFill>
                  <a:srgbClr val="FFFFFF"/>
                </a:solidFill>
                <a:latin typeface="Calibri"/>
              </a:rPr>
              <a:t>prescription strength naprosyn</a:t>
            </a:r>
            <a:br/>
            <a:r>
              <a:rPr b="false" i="false" strike="noStrike" sz="1200" u="none">
                <a:solidFill>
                  <a:srgbClr val="FFFFFF"/>
                </a:solidFill>
                <a:latin typeface="Calibri"/>
              </a:rPr>
              <a:t>can i buy naproxen over the counter in uk</a:t>
            </a:r>
            <a:br/>
            <a:r>
              <a:rPr b="false" i="false" strike="noStrike" sz="1200" u="none">
                <a:solidFill>
                  <a:srgbClr val="FFFFFF"/>
                </a:solidFill>
                <a:latin typeface="Calibri"/>
              </a:rPr>
              <a:t>naprosyn sr 750 price</a:t>
            </a:r>
            <a:br/>
            <a:r>
              <a:rPr b="false" i="false" strike="noStrike" sz="1200" u="none">
                <a:solidFill>
                  <a:srgbClr val="FFFFFF"/>
                </a:solidFill>
                <a:latin typeface="Calibri"/>
              </a:rPr>
              <a:t>naprosyn ec 500</a:t>
            </a:r>
            <a:br/>
            <a:r>
              <a:rPr b="false" i="false" strike="noStrike" sz="1200" u="none">
                <a:solidFill>
                  <a:srgbClr val="FFFFFF"/>
                </a:solidFill>
                <a:latin typeface="Calibri"/>
              </a:rPr>
              <a:t>If we are to base the child-bearing window purely on biology the female body is ready for procreation once puberty has set in.</a:t>
            </a:r>
            <a:br/>
            <a:r>
              <a:rPr b="false" i="false" strike="noStrike" sz="1200" u="none">
                <a:solidFill>
                  <a:srgbClr val="FFFFFF"/>
                </a:solidFill>
                <a:latin typeface="Calibri"/>
              </a:rPr>
              <a:t>naprosyn 250 mg dosage</a:t>
            </a:r>
            <a:br/>
            <a:r>
              <a:rPr b="false" i="false" strike="noStrike" sz="1200" u="none">
                <a:solidFill>
                  <a:srgbClr val="FFFFFF"/>
                </a:solidFill>
                <a:latin typeface="Calibri"/>
              </a:rPr>
              <a:t>what is naprosyn generic for</a:t>
            </a:r>
            <a:br/>
            <a:r>
              <a:rPr b="false" i="false" strike="noStrike" sz="1200" u="none">
                <a:solidFill>
                  <a:srgbClr val="FFFFFF"/>
                </a:solidFill>
                <a:latin typeface="Calibri"/>
              </a:rPr>
              <a:t>Then, I decided to try biting the pill into really tiny bits</a:t>
            </a:r>
            <a:br/>
            <a:r>
              <a:rPr b="false" i="false" strike="noStrike" sz="1200" u="none">
                <a:solidFill>
                  <a:srgbClr val="FFFFFF"/>
                </a:solidFill>
                <a:latin typeface="Calibri"/>
              </a:rPr>
              <a:t>naprosyn e 500mg</a:t>
            </a:r>
            <a:br/>
            <a:r>
              <a:rPr b="false" i="false" strike="noStrike" sz="1200" u="none">
                <a:solidFill>
                  <a:srgbClr val="FFFFFF"/>
                </a:solidFill>
                <a:latin typeface="Calibri"/>
              </a:rPr>
              <a:t>naprosyn le tab 500mg</a:t>
            </a:r>
            <a:br/>
            <a:r>
              <a:rPr b="false" i="false" strike="noStrike" sz="1200" u="none">
                <a:solidFill>
                  <a:srgbClr val="FFFFFF"/>
                </a:solidFill>
                <a:latin typeface="Calibri"/>
              </a:rPr>
              <a:t>is generic naproxen as good as aleve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Pregabalin augmentation of quetiapine therpy in the treatment of fibromyalgia: an openlabel, prospective trial</a:t>
            </a:r>
            <a:br/>
            <a:r>
              <a:rPr b="false" i="false" strike="noStrike" sz="1200" u="none">
                <a:solidFill>
                  <a:srgbClr val="FFFFFF"/>
                </a:solidFill>
                <a:latin typeface="Calibri"/>
              </a:rPr>
              <a:t>generic naproxen 500 mg</a:t>
            </a:r>
            <a:br/>
            <a:r>
              <a:rPr b="false" i="false" strike="noStrike" sz="1200" u="none">
                <a:solidFill>
                  <a:srgbClr val="FFFFFF"/>
                </a:solidFill>
                <a:latin typeface="Calibri"/>
              </a:rPr>
              <a:t>Skulle det visa sig att du mr mycket dligt pga biverkningar ska du uppska lkare fr provtagning, rdgivning och eventuell behandling</a:t>
            </a:r>
            <a:br/>
            <a:r>
              <a:rPr b="false" i="false" strike="noStrike" sz="1200" u="none">
                <a:solidFill>
                  <a:srgbClr val="FFFFFF"/>
                </a:solidFill>
                <a:latin typeface="Calibri"/>
              </a:rPr>
              <a:t>is naprosyn stronger than aleve</a:t>
            </a:r>
            <a:br/>
            <a:r>
              <a:rPr b="false" i="false" strike="noStrike" sz="1200" u="none">
                <a:solidFill>
                  <a:srgbClr val="FFFFFF"/>
                </a:solidFill>
                <a:latin typeface="Calibri"/>
              </a:rPr>
              <a:t>naprosyn 250 bula</a:t>
            </a:r>
            <a:br/>
            <a:r>
              <a:rPr b="false" i="false" strike="noStrike" sz="1200" u="none">
                <a:solidFill>
                  <a:srgbClr val="FFFFFF"/>
                </a:solidFill>
                <a:latin typeface="Calibri"/>
              </a:rPr>
              <a:t>The teaching of maths is very well structured, you have a clear curriculum," said Prof Moser.</a:t>
            </a:r>
            <a:br/>
            <a:r>
              <a:rPr b="false" i="false" strike="noStrike" sz="1200" u="none">
                <a:solidFill>
                  <a:srgbClr val="FFFFFF"/>
                </a:solidFill>
                <a:latin typeface="Calibri"/>
              </a:rPr>
              <a:t>naprosyn 250mg tablets naproxen</a:t>
            </a:r>
            <a:br/>
            <a:r>
              <a:rPr b="false" i="false" strike="noStrike" sz="1200" u="none">
                <a:solidFill>
                  <a:srgbClr val="FFFFFF"/>
                </a:solidFill>
                <a:latin typeface="Calibri"/>
              </a:rPr>
              <a:t>I&amp;#39;d like to know if anyone is or has been on Levothyroxine who is underweight</a:t>
            </a:r>
            <a:br/>
            <a:r>
              <a:rPr b="false" i="false" strike="noStrike" sz="1200" u="none">
                <a:solidFill>
                  <a:srgbClr val="FFFFFF"/>
                </a:solidFill>
                <a:latin typeface="Calibri"/>
              </a:rPr>
              <a:t>naprosyn prices</a:t>
            </a:r>
            <a:br/>
            <a:r>
              <a:rPr b="false" i="false" strike="noStrike" sz="1200" u="none">
                <a:solidFill>
                  <a:srgbClr val="FFFFFF"/>
                </a:solidFill>
                <a:latin typeface="Calibri"/>
              </a:rPr>
              <a:t>In addition, a 13% and 16% decreasein Cmax,ss and AUC,ss respectively, of the active hydroxy-metabolitewas noted as well as a 60% decrease in Cmax,ss and AUC,ss of the activeketo-metabolite</a:t>
            </a:r>
            <a:br/>
            <a:r>
              <a:rPr b="false" i="false" strike="noStrike" sz="1200" u="none">
                <a:solidFill>
                  <a:srgbClr val="FFFFFF"/>
                </a:solidFill>
                <a:latin typeface="Calibri"/>
              </a:rPr>
              <a:t>buy naprosyn online</a:t>
            </a:r>
            <a:br/>
            <a:r>
              <a:rPr b="false" i="false" strike="noStrike" sz="1200" u="none">
                <a:solidFill>
                  <a:srgbClr val="FFFFFF"/>
                </a:solidFill>
                <a:latin typeface="Calibri"/>
              </a:rPr>
              <a:t>[&amp;rdquo;] If you&amp;rsquo;vekept up with these articles, you&amp;rsquo;ll know thathigh DHT levels also coincide with other factors &amp;mdash; like scalp fibrosis and calcification</a:t>
            </a:r>
            <a:br/>
            <a:r>
              <a:rPr b="false" i="false" strike="noStrike" sz="1200" u="none">
                <a:solidFill>
                  <a:srgbClr val="FFFFFF"/>
                </a:solidFill>
                <a:latin typeface="Calibri"/>
              </a:rPr>
              <a:t>generic naproxen prices</a:t>
            </a:r>
            <a:br/>
            <a:r>
              <a:rPr b="false" i="false" strike="noStrike" sz="1200" u="none">
                <a:solidFill>
                  <a:srgbClr val="FFFFFF"/>
                </a:solidFill>
                <a:latin typeface="Calibri"/>
              </a:rPr>
              <a:t>naprosyn sr 1000</a:t>
            </a:r>
            <a:br/>
            <a:r>
              <a:rPr b="false" i="false" strike="noStrike" sz="1200" u="none">
                <a:solidFill>
                  <a:srgbClr val="FFFFFF"/>
                </a:solidFill>
                <a:latin typeface="Calibri"/>
              </a:rPr>
              <a:t>what is naprosyn 500mg tablets used for</a:t>
            </a:r>
            <a:br/>
            <a:r>
              <a:rPr b="false" i="false" strike="noStrike" sz="1200" u="none">
                <a:solidFill>
                  <a:srgbClr val="FFFFFF"/>
                </a:solidFill>
                <a:latin typeface="Calibri"/>
              </a:rPr>
              <a:t>naprosyn 375 mg</a:t>
            </a:r>
            <a:br/>
            <a:r>
              <a:rPr b="false" i="false" strike="noStrike" sz="1200" u="none">
                <a:solidFill>
                  <a:srgbClr val="FFFFFF"/>
                </a:solidFill>
                <a:latin typeface="Calibri"/>
              </a:rPr>
              <a:t>Saw Dr recently, he said try taking lowest effective dosage of Prozac(anti libido for me), start at 10 MG/day, after 30 days if same behavior, go to 20 mg, repeat until success or reach 80 mg/day</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naprosyn 500 mg tabletta</a:t>
            </a:r>
            <a:br/>
            <a:r>
              <a:rPr b="false" i="false" strike="noStrike" sz="1200" u="none">
                <a:solidFill>
                  <a:srgbClr val="FFFFFF"/>
                </a:solidFill>
                <a:latin typeface="Calibri"/>
              </a:rPr>
              <a:t>naprosyn 250 mg tablet</a:t>
            </a:r>
            <a:br/>
            <a:r>
              <a:rPr b="false" i="false" strike="noStrike" sz="1200" u="none">
                <a:solidFill>
                  <a:srgbClr val="FFFFFF"/>
                </a:solidFill>
                <a:latin typeface="Calibri"/>
              </a:rPr>
              <a:t>naprosyn 375 price</a:t>
            </a:r>
            <a:br/>
            <a:r>
              <a:rPr b="false" i="false" strike="noStrike" sz="1200" u="none">
                <a:solidFill>
                  <a:srgbClr val="FFFFFF"/>
                </a:solidFill>
                <a:latin typeface="Calibri"/>
              </a:rPr>
              <a:t>Some cost of celebrex 200mg have adopted these doctors for celebrex dosing costs</a:t>
            </a:r>
            <a:br/>
            <a:r>
              <a:rPr b="false" i="false" strike="noStrike" sz="1200" u="none">
                <a:solidFill>
                  <a:srgbClr val="FFFFFF"/>
                </a:solidFill>
                <a:latin typeface="Calibri"/>
              </a:rPr>
              <a:t>naprosyn cost at walmart</a:t>
            </a:r>
            <a:br/>
            <a:r>
              <a:rPr b="false" i="false" strike="noStrike" sz="1200" u="none">
                <a:solidFill>
                  <a:srgbClr val="FFFFFF"/>
                </a:solidFill>
                <a:latin typeface="Calibri"/>
              </a:rPr>
              <a:t>naproxen buy</a:t>
            </a:r>
            <a:br/>
            <a:r>
              <a:rPr b="false" i="false" strike="noStrike" sz="1200" u="none">
                <a:solidFill>
                  <a:srgbClr val="FFFFFF"/>
                </a:solidFill>
                <a:latin typeface="Calibri"/>
              </a:rPr>
              <a:t>naprosyn ec 500mg gastro resist</a:t>
            </a:r>
            <a:br/>
            <a:r>
              <a:rPr b="false" i="false" strike="noStrike" sz="1200" u="none">
                <a:solidFill>
                  <a:srgbClr val="FFFFFF"/>
                </a:solidFill>
                <a:latin typeface="Calibri"/>
              </a:rPr>
              <a:t>ec naprosyn 500mg</a:t>
            </a:r>
            <a:br/>
            <a:r>
              <a:rPr b="false" i="false" strike="noStrike" sz="1200" u="none">
                <a:solidFill>
                  <a:srgbClr val="FFFFFF"/>
                </a:solidFill>
                <a:latin typeface="Calibri"/>
              </a:rPr>
              <a:t>naproxen esomeprazole magnesium wiki</a:t>
            </a:r>
            <a:br/>
            <a:r>
              <a:rPr b="false" i="false" strike="noStrike" sz="1200" u="none">
                <a:solidFill>
                  <a:srgbClr val="FFFFFF"/>
                </a:solidFill>
                <a:latin typeface="Calibri"/>
              </a:rPr>
              <a:t>IT WORKED GREAT....I did gain about 30 lbs and that is what prompted me to get off the meds</a:t>
            </a:r>
            <a:br/>
            <a:r>
              <a:rPr b="false" i="false" strike="noStrike" sz="1200" u="none">
                <a:solidFill>
                  <a:srgbClr val="FFFFFF"/>
                </a:solidFill>
                <a:latin typeface="Calibri"/>
              </a:rPr>
              <a:t>naprosyn 500mg price</a:t>
            </a:r>
            <a:br/>
            <a:r>
              <a:rPr b="false" i="false" strike="noStrike" sz="1200" u="none">
                <a:solidFill>
                  <a:srgbClr val="FFFFFF"/>
                </a:solidFill>
                <a:latin typeface="Calibri"/>
              </a:rPr>
              <a:t>buy naproxen sodium online</a:t>
            </a:r>
            <a:br/>
            <a:r>
              <a:rPr b="false" i="false" strike="noStrike" sz="1200" u="none">
                <a:solidFill>
                  <a:srgbClr val="FFFFFF"/>
                </a:solidFill>
                <a:latin typeface="Calibri"/>
              </a:rPr>
              <a:t>naprosyn 250 mg bula</a:t>
            </a:r>
            <a:br/>
            <a:r>
              <a:rPr b="false" i="false" strike="noStrike" sz="1200" u="none">
                <a:solidFill>
                  <a:srgbClr val="FFFFFF"/>
                </a:solidFill>
                <a:latin typeface="Calibri"/>
              </a:rPr>
              <a:t>naprosyn generic naproxen</a:t>
            </a:r>
            <a:br/>
            <a:r>
              <a:rPr b="false" i="false" strike="noStrike" sz="1200" u="none">
                <a:solidFill>
                  <a:srgbClr val="FFFFFF"/>
                </a:solidFill>
                <a:latin typeface="Calibri"/>
              </a:rPr>
              <a:t>naprosyn e 500 mg co ent</a:t>
            </a:r>
            <a:br/>
            <a:r>
              <a:rPr b="false" i="false" strike="noStrike" sz="1200" u="none">
                <a:solidFill>
                  <a:srgbClr val="FFFFFF"/>
                </a:solidFill>
                <a:latin typeface="Calibri"/>
              </a:rPr>
              <a:t>This information does not take the place of talking to your healthcare provider about your medical condition.</a:t>
            </a:r>
            <a:br/>
            <a:r>
              <a:rPr b="false" i="false" strike="noStrike" sz="1200" u="none">
                <a:solidFill>
                  <a:srgbClr val="FFFFFF"/>
                </a:solidFill>
                <a:latin typeface="Calibri"/>
              </a:rPr>
              <a:t>bula do medicamento naprosyn</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Adapalene gel .1 and .3 are the current specifications available for various skin conditions and results</a:t>
            </a:r>
            <a:br/>
            <a:r>
              <a:rPr b="false" i="false" strike="noStrike" sz="1200" u="none">
                <a:solidFill>
                  <a:srgbClr val="FFFFFF"/>
                </a:solidFill>
                <a:latin typeface="Calibri"/>
              </a:rPr>
              <a:t>does naprosyn 500mg get you high</a:t>
            </a:r>
            <a:br/>
            <a:r>
              <a:rPr b="false" i="false" strike="noStrike" sz="1200" u="none">
                <a:solidFill>
                  <a:srgbClr val="FFFFFF"/>
                </a:solidFill>
                <a:latin typeface="Calibri"/>
              </a:rPr>
              <a:t>naprosyn 500 mg classification</a:t>
            </a:r>
            <a:br/>
            <a:r>
              <a:rPr b="false" i="false" strike="noStrike" sz="1200" u="none">
                <a:solidFill>
                  <a:srgbClr val="FFFFFF"/>
                </a:solidFill>
                <a:latin typeface="Calibri"/>
              </a:rPr>
              <a:t>The pharmacokinetic interactions listed below are potentially clinically important</a:t>
            </a:r>
            <a:br/>
            <a:r>
              <a:rPr b="false" i="false" strike="noStrike" sz="1200" u="none">
                <a:solidFill>
                  <a:srgbClr val="FFFFFF"/>
                </a:solidFill>
                <a:latin typeface="Calibri"/>
              </a:rPr>
              <a:t>where to buy naproxen</a:t>
            </a:r>
            <a:br/>
            <a:r>
              <a:rPr b="false" i="false" strike="noStrike" sz="1200" u="none">
                <a:solidFill>
                  <a:srgbClr val="FFFFFF"/>
                </a:solidFill>
                <a:latin typeface="Calibri"/>
              </a:rPr>
              <a:t>Llc pharmacy technician maintains the body shop buy maxalt milligrams hoe</a:t>
            </a:r>
            <a:br/>
            <a:r>
              <a:rPr b="false" i="false" strike="noStrike" sz="1200" u="none">
                <a:solidFill>
                  <a:srgbClr val="FFFFFF"/>
                </a:solidFill>
                <a:latin typeface="Calibri"/>
              </a:rPr>
              <a:t>naprosyn reactions</a:t>
            </a:r>
            <a:br/>
            <a:r>
              <a:rPr b="false" i="false" strike="noStrike" sz="1200" u="none">
                <a:solidFill>
                  <a:srgbClr val="FFFFFF"/>
                </a:solidFill>
                <a:latin typeface="Calibri"/>
              </a:rPr>
              <a:t>Lowering of blood pressure is also achieved by the Caduet drug through relaxation of blood vessels</a:t>
            </a:r>
            <a:br/>
            <a:r>
              <a:rPr b="false" i="false" strike="noStrike" sz="1200" u="none">
                <a:solidFill>
                  <a:srgbClr val="FFFFFF"/>
                </a:solidFill>
                <a:latin typeface="Calibri"/>
              </a:rPr>
              <a:t>buy naproxen sodium online uk</a:t>
            </a:r>
            <a:br/>
            <a:r>
              <a:rPr b="false" i="false" strike="noStrike" sz="1200" u="none">
                <a:solidFill>
                  <a:srgbClr val="FFFFFF"/>
                </a:solidFill>
                <a:latin typeface="Calibri"/>
              </a:rPr>
              <a:t>naprosyn enteric coated 250mg</a:t>
            </a:r>
            <a:br/>
            <a:r>
              <a:rPr b="false" i="false" strike="noStrike" sz="1200" u="none">
                <a:solidFill>
                  <a:srgbClr val="FFFFFF"/>
                </a:solidFill>
                <a:latin typeface="Calibri"/>
              </a:rPr>
              <a:t>naprosyn 375 navodila</a:t>
            </a:r>
            <a:br/>
            <a:r>
              <a:rPr b="false" i="false" strike="noStrike" sz="1200" u="none">
                <a:solidFill>
                  <a:srgbClr val="FFFFFF"/>
                </a:solidFill>
                <a:latin typeface="Calibri"/>
              </a:rPr>
              <a:t>Stop using this medication and see your doctor immediately.</a:t>
            </a:r>
            <a:br/>
            <a:r>
              <a:rPr b="false" i="false" strike="noStrike" sz="1200" u="none">
                <a:solidFill>
                  <a:srgbClr val="FFFFFF"/>
                </a:solidFill>
                <a:latin typeface="Calibri"/>
              </a:rPr>
              <a:t>order naprosyn</a:t>
            </a:r>
            <a:br/>
            <a:r>
              <a:rPr b="false" i="false" strike="noStrike" sz="1200" u="none">
                <a:solidFill>
                  <a:srgbClr val="FFFFFF"/>
                </a:solidFill>
                <a:latin typeface="Calibri"/>
              </a:rPr>
              <a:t>adverse reactions naprosyn</a:t>
            </a:r>
            <a:br/>
            <a:r>
              <a:rPr b="false" i="false" strike="noStrike" sz="1200" u="none">
                <a:solidFill>
                  <a:srgbClr val="FFFFFF"/>
                </a:solidFill>
                <a:latin typeface="Calibri"/>
              </a:rPr>
              <a:t>naprosyn 500mg prescription</a:t>
            </a:r>
            <a:br/>
            <a:r>
              <a:rPr b="false" i="false" strike="noStrike" sz="1200" u="none">
                <a:solidFill>
                  <a:srgbClr val="FFFFFF"/>
                </a:solidFill>
                <a:latin typeface="Calibri"/>
              </a:rPr>
              <a:t>where can i buy naproxen</a:t>
            </a:r>
            <a:br/>
            <a:r>
              <a:rPr b="false" i="false" strike="noStrike" sz="1200" u="none">
                <a:solidFill>
                  <a:srgbClr val="FFFFFF"/>
                </a:solidFill>
                <a:latin typeface="Calibri"/>
              </a:rPr>
              <a:t>naprosyn 250 mg tablets naproxen</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naprosyn bula pdf</a:t>
            </a:r>
            <a:br/>
            <a:r>
              <a:rPr b="false" i="false" strike="noStrike" sz="1200" u="none">
                <a:solidFill>
                  <a:srgbClr val="FFFFFF"/>
                </a:solidFill>
                <a:latin typeface="Calibri"/>
              </a:rPr>
              <a:t>naprosyn tablets for sciatica</a:t>
            </a:r>
            <a:br/>
            <a:r>
              <a:rPr b="false" i="false" strike="noStrike" sz="1200" u="none">
                <a:solidFill>
                  <a:srgbClr val="FFFFFF"/>
                </a:solidFill>
                <a:latin typeface="Calibri"/>
              </a:rPr>
              <a:t>naprosyn 250 mg uses</a:t>
            </a:r>
            <a:br/>
            <a:r>
              <a:rPr b="false" i="false" strike="noStrike" sz="1200" u="none">
                <a:solidFill>
                  <a:srgbClr val="FFFFFF"/>
                </a:solidFill>
                <a:latin typeface="Calibri"/>
              </a:rPr>
              <a:t>naprosyn buy</a:t>
            </a:r>
            <a:br/>
            <a:r>
              <a:rPr b="false" i="false" strike="noStrike" sz="1200" u="none">
                <a:solidFill>
                  <a:srgbClr val="FFFFFF"/>
                </a:solidFill>
                <a:latin typeface="Calibri"/>
              </a:rPr>
              <a:t>Wolna posada, jednak jest jzyku polszczyzna wyra|eniami, ktmo|emy podsBucha je z ust dziennej komunikacji czsto utorzsamianami ortograficznym gwarze</a:t>
            </a:r>
            <a:br/>
            <a:r>
              <a:rPr b="false" i="false" strike="noStrike" sz="1200" u="none">
                <a:solidFill>
                  <a:srgbClr val="FFFFFF"/>
                </a:solidFill>
                <a:latin typeface="Calibri"/>
              </a:rPr>
              <a:t>bula naprosyn 500 mg</a:t>
            </a:r>
            <a:br/>
            <a:r>
              <a:rPr b="false" i="false" strike="noStrike" sz="1200" u="none">
                <a:solidFill>
                  <a:srgbClr val="FFFFFF"/>
                </a:solidFill>
                <a:latin typeface="Calibri"/>
              </a:rPr>
              <a:t>order naproxen 500 mg</a:t>
            </a:r>
            <a:br/>
            <a:r>
              <a:rPr b="false" i="false" strike="noStrike" sz="1200" u="none">
                <a:solidFill>
                  <a:srgbClr val="FFFFFF"/>
                </a:solidFill>
                <a:latin typeface="Calibri"/>
              </a:rPr>
              <a:t>naproxen generic for naprosyn</a:t>
            </a:r>
            <a:br/>
            <a:r>
              <a:rPr b="false" i="false" strike="noStrike" sz="1200" u="none">
                <a:solidFill>
                  <a:srgbClr val="FFFFFF"/>
                </a:solidFill>
                <a:latin typeface="Calibri"/>
              </a:rPr>
              <a:t>The retrospective study examined TennCare records for some 50,000 Tennessee children to compare outcomes of three drugs: beta-lactams (penicillin-based medications), Bactrim, or clindamycin</a:t>
            </a:r>
            <a:br/>
            <a:r>
              <a:rPr b="false" i="false" strike="noStrike" sz="1200" u="none">
                <a:solidFill>
                  <a:srgbClr val="FFFFFF"/>
                </a:solidFill>
                <a:latin typeface="Calibri"/>
              </a:rPr>
              <a:t>how much does naprosyn cost</a:t>
            </a:r>
            <a:br/>
            <a:r>
              <a:rPr b="false" i="false" strike="noStrike" sz="1200" u="none">
                <a:solidFill>
                  <a:srgbClr val="FFFFFF"/>
                </a:solidFill>
                <a:latin typeface="Calibri"/>
              </a:rPr>
              <a:t>The pharmacokinetics of the intravenous formulation of fentanyl citrate administered orally in children undergoing general anesthesia</a:t>
            </a:r>
            <a:br/>
            <a:r>
              <a:rPr b="false" i="false" strike="noStrike" sz="1200" u="none">
                <a:solidFill>
                  <a:srgbClr val="FFFFFF"/>
                </a:solidFill>
                <a:latin typeface="Calibri"/>
              </a:rPr>
              <a:t>can you buy naproxen over the counter in canada</a:t>
            </a:r>
            <a:br/>
            <a:r>
              <a:rPr b="false" i="false" strike="noStrike" sz="1200" u="none">
                <a:solidFill>
                  <a:srgbClr val="FFFFFF"/>
                </a:solidFill>
                <a:latin typeface="Calibri"/>
              </a:rPr>
              <a:t>During an average follow-up of 4.1 years, treatment with CE/MPA did not reduce the overall rate of CHD events in postmenopausal women with established coronary heart disease</a:t>
            </a:r>
            <a:br/>
            <a:r>
              <a:rPr b="false" i="false" strike="noStrike" sz="1200" u="none">
                <a:solidFill>
                  <a:srgbClr val="FFFFFF"/>
                </a:solidFill>
                <a:latin typeface="Calibri"/>
              </a:rPr>
              <a:t>buy naprosyn online uk</a:t>
            </a:r>
            <a:br/>
            <a:r>
              <a:rPr b="false" i="false" strike="noStrike" sz="1200" u="none">
                <a:solidFill>
                  <a:srgbClr val="FFFFFF"/>
                </a:solidFill>
                <a:latin typeface="Calibri"/>
              </a:rPr>
              <a:t>is naprosyn like aleve</a:t>
            </a:r>
            <a:br/>
            <a:r>
              <a:rPr b="false" i="false" strike="noStrike" sz="1200" u="none">
                <a:solidFill>
                  <a:srgbClr val="FFFFFF"/>
                </a:solidFill>
                <a:latin typeface="Calibri"/>
              </a:rPr>
              <a:t>We were thinking about doing this, definitely.</a:t>
            </a:r>
            <a:br/>
            <a:r>
              <a:rPr b="false" i="false" strike="noStrike" sz="1200" u="none">
                <a:solidFill>
                  <a:srgbClr val="FFFFFF"/>
                </a:solidFill>
                <a:latin typeface="Calibri"/>
              </a:rPr>
              <a:t>naprosyn 375 mg oral tablet</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does naprosyn have sodium in it</a:t>
            </a:r>
            <a:br/>
            <a:r>
              <a:rPr b="false" i="false" strike="noStrike" sz="1200" u="none">
                <a:solidFill>
                  <a:srgbClr val="FFFFFF"/>
                </a:solidFill>
                <a:latin typeface="Calibri"/>
              </a:rPr>
              <a:t>ec naprosyn rxlist</a:t>
            </a:r>
            <a:br/>
            <a:r>
              <a:rPr b="false" i="false" strike="noStrike" sz="1200" u="none">
                <a:solidFill>
                  <a:srgbClr val="FFFFFF"/>
                </a:solidFill>
                <a:latin typeface="Calibri"/>
              </a:rPr>
              <a:t>Avoid getting dehydrated while using Generic for Aldactone*</a:t>
            </a:r>
            <a:br/>
            <a:r>
              <a:rPr b="false" i="false" strike="noStrike" sz="1200" u="none">
                <a:solidFill>
                  <a:srgbClr val="FFFFFF"/>
                </a:solidFill>
                <a:latin typeface="Calibri"/>
              </a:rPr>
              <a:t>can i buy naprosyn over the counter</a:t>
            </a:r>
            <a:br/>
            <a:r>
              <a:rPr b="false" i="false" strike="noStrike" sz="1200" u="none">
                <a:solidFill>
                  <a:srgbClr val="FFFFFF"/>
                </a:solidFill>
                <a:latin typeface="Calibri"/>
              </a:rPr>
              <a:t>"The side effect profile with antipsychotics is particularly concerning, so there is ample evidence to worry about their use in older adults unless they're absolutely necessary," said Dr</a:t>
            </a:r>
            <a:br/>
            <a:r>
              <a:rPr b="false" i="false" strike="noStrike" sz="1200" u="none">
                <a:solidFill>
                  <a:srgbClr val="FFFFFF"/>
                </a:solidFill>
                <a:latin typeface="Calibri"/>
              </a:rPr>
              <a:t>buy naprosyn 500mg tablets</a:t>
            </a:r>
            <a:br/>
            <a:r>
              <a:rPr b="false" i="false" strike="noStrike" sz="1200" u="none">
                <a:solidFill>
                  <a:srgbClr val="FFFFFF"/>
                </a:solidFill>
                <a:latin typeface="Calibri"/>
              </a:rPr>
              <a:t>naprosyn 250 mg ingredients</a:t>
            </a:r>
            <a:br/>
            <a:r>
              <a:rPr b="false" i="false" strike="noStrike" sz="1200" u="none">
                <a:solidFill>
                  <a:srgbClr val="FFFFFF"/>
                </a:solidFill>
                <a:latin typeface="Calibri"/>
              </a:rPr>
              <a:t>naprosyn online</a:t>
            </a:r>
            <a:br/>
            <a:r>
              <a:rPr b="false" i="false" strike="noStrike" sz="1200" u="none">
                <a:solidFill>
                  <a:srgbClr val="FFFFFF"/>
                </a:solidFill>
                <a:latin typeface="Calibri"/>
              </a:rPr>
              <a:t>Why would anyone inject steroids for the initial treatment of Achilles tendonitis? What if the tendon ruptured following the injection? While I am not saying that is malpractice, some people would</a:t>
            </a:r>
            <a:br/>
            <a:r>
              <a:rPr b="false" i="false" strike="noStrike" sz="1200" u="none">
                <a:solidFill>
                  <a:srgbClr val="FFFFFF"/>
                </a:solidFill>
                <a:latin typeface="Calibri"/>
              </a:rPr>
              <a:t>naprosyn 250mg tablet</a:t>
            </a:r>
            <a:br/>
            <a:r>
              <a:rPr b="false" i="false" strike="noStrike" sz="1200" u="none">
                <a:solidFill>
                  <a:srgbClr val="FFFFFF"/>
                </a:solidFill>
                <a:latin typeface="Calibri"/>
              </a:rPr>
              <a:t>Het gebruik van een goede cleanser en moisturizer kan vaak ook veel verbetering geven</a:t>
            </a:r>
            <a:br/>
            <a:r>
              <a:rPr b="false" i="false" strike="noStrike" sz="1200" u="none">
                <a:solidFill>
                  <a:srgbClr val="FFFFFF"/>
                </a:solidFill>
                <a:latin typeface="Calibri"/>
              </a:rPr>
              <a:t>naprosyn 375 mg tab</a:t>
            </a:r>
            <a:br/>
            <a:r>
              <a:rPr b="false" i="false" strike="noStrike" sz="1200" u="none">
                <a:solidFill>
                  <a:srgbClr val="FFFFFF"/>
                </a:solidFill>
                <a:latin typeface="Calibri"/>
              </a:rPr>
              <a:t>Rather, they fear that they will engage in such behaviors, despite not having the desire to do so.</a:t>
            </a:r>
            <a:br/>
            <a:r>
              <a:rPr b="false" i="false" strike="noStrike" sz="1200" u="none">
                <a:solidFill>
                  <a:srgbClr val="FFFFFF"/>
                </a:solidFill>
                <a:latin typeface="Calibri"/>
              </a:rPr>
              <a:t>naprosyn rxlist</a:t>
            </a:r>
            <a:br/>
            <a:r>
              <a:rPr b="false" i="false" strike="noStrike" sz="1200" u="none">
                <a:solidFill>
                  <a:srgbClr val="FFFFFF"/>
                </a:solidFill>
                <a:latin typeface="Calibri"/>
              </a:rPr>
              <a:t>esta escola no forma s profissionais mas tamb&amp;eacute;m grandes pessoas" confessa Soraia Esteves, aluna finalista de T&amp;eacute;cnico de Comunicao.</a:t>
            </a:r>
            <a:br/>
            <a:r>
              <a:rPr b="false" i="false" strike="noStrike" sz="1200" u="none">
                <a:solidFill>
                  <a:srgbClr val="FFFFFF"/>
                </a:solidFill>
                <a:latin typeface="Calibri"/>
              </a:rPr>
              <a:t>ec-naprosyn 500mg</a:t>
            </a:r>
            <a:br/>
            <a:r>
              <a:rPr b="false" i="false" strike="noStrike" sz="1200" u="none">
                <a:solidFill>
                  <a:srgbClr val="FFFFFF"/>
                </a:solidFill>
                <a:latin typeface="Calibri"/>
              </a:rPr>
              <a:t>Pecho precio del singulair 10 mg se me pidi aclarar t&amp;eacute;rminos del.</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naprosyn naproxen</a:t>
            </a:r>
            <a:br/>
            <a:r>
              <a:rPr b="false" i="false" strike="noStrike" sz="1200" u="none">
                <a:solidFill>
                  <a:srgbClr val="FFFFFF"/>
                </a:solidFill>
                <a:latin typeface="Calibri"/>
              </a:rPr>
              <a:t>naprosyn bustine costo</a:t>
            </a:r>
            <a:br/>
            <a:r>
              <a:rPr b="false" i="false" strike="noStrike" sz="1200" u="none">
                <a:solidFill>
                  <a:srgbClr val="FFFFFF"/>
                </a:solidFill>
                <a:latin typeface="Calibri"/>
              </a:rPr>
              <a:t>naproxen online apotheke</a:t>
            </a:r>
            <a:br/>
            <a:r>
              <a:rPr b="false" i="false" strike="noStrike" sz="1200" u="none">
                <a:solidFill>
                  <a:srgbClr val="FFFFFF"/>
                </a:solidFill>
                <a:latin typeface="Calibri"/>
              </a:rPr>
              <a:t>naprosyn 250 mg tabletta 㢳a</a:t>
            </a:r>
            <a:br/>
            <a:r>
              <a:rPr b="false" i="false" strike="noStrike" sz="1200" u="none">
                <a:solidFill>
                  <a:srgbClr val="FFFFFF"/>
                </a:solidFill>
                <a:latin typeface="Calibri"/>
              </a:rPr>
              <a:t>can you buy naproxen in boots</a:t>
            </a:r>
            <a:br/>
            <a:r>
              <a:rPr b="false" i="false" strike="noStrike" sz="1200" u="none">
                <a:solidFill>
                  <a:srgbClr val="FFFFFF"/>
                </a:solidFill>
                <a:latin typeface="Calibri"/>
              </a:rPr>
              <a:t>can you buy naproxen sodium over the counter</a:t>
            </a:r>
            <a:br/>
            <a:r>
              <a:rPr b="false" i="false" strike="noStrike" sz="1200" u="none">
                <a:solidFill>
                  <a:srgbClr val="FFFFFF"/>
                </a:solidFill>
                <a:latin typeface="Calibri"/>
              </a:rPr>
              <a:t>can i buy naproxen over the counter in australia</a:t>
            </a:r>
            <a:br/>
            <a:r>
              <a:rPr b="false" i="false" strike="noStrike" sz="1200" u="none">
                <a:solidFill>
                  <a:srgbClr val="FFFFFF"/>
                </a:solidFill>
                <a:latin typeface="Calibri"/>
              </a:rPr>
              <a:t>naprosyn 500mg cost</a:t>
            </a:r>
            <a:br/>
            <a:r>
              <a:rPr b="false" i="false" strike="noStrike" sz="1200" u="none">
                <a:solidFill>
                  <a:srgbClr val="FFFFFF"/>
                </a:solidFill>
                <a:latin typeface="Calibri"/>
              </a:rPr>
              <a:t>purchase naproxen</a:t>
            </a:r>
            <a:br/>
            <a:r>
              <a:rPr b="false" i="false" strike="noStrike" sz="1200" u="none">
                <a:solidFill>
                  <a:srgbClr val="FFFFFF"/>
                </a:solidFill>
                <a:latin typeface="Calibri"/>
              </a:rPr>
              <a:t>generico do naprosyn</a:t>
            </a:r>
            <a:br/>
            <a:r>
              <a:rPr b="false" i="false" strike="noStrike" sz="1200" u="none">
                <a:solidFill>
                  <a:srgbClr val="FFFFFF"/>
                </a:solidFill>
                <a:latin typeface="Calibri"/>
              </a:rPr>
              <a:t>naprosyn sodium dosage</a:t>
            </a:r>
            <a:br/>
            <a:r>
              <a:rPr b="false" i="false" strike="noStrike" sz="1200" u="none">
                <a:solidFill>
                  <a:srgbClr val="FFFFFF"/>
                </a:solidFill>
                <a:latin typeface="Calibri"/>
              </a:rPr>
              <a:t>naprosyn 250 price</a:t>
            </a:r>
            <a:br/>
            <a:r>
              <a:rPr b="false" i="false" strike="noStrike" sz="1200" u="none">
                <a:solidFill>
                  <a:srgbClr val="FFFFFF"/>
                </a:solidFill>
                <a:latin typeface="Calibri"/>
              </a:rPr>
              <a:t>Other factors such as age or other health issues also may have affected the women&amp;rsquo;s risk of developing a new, second cancer</a:t>
            </a:r>
            <a:br/>
            <a:r>
              <a:rPr b="false" i="false" strike="noStrike" sz="1200" u="none">
                <a:solidFill>
                  <a:srgbClr val="FFFFFF"/>
                </a:solidFill>
                <a:latin typeface="Calibri"/>
              </a:rPr>
              <a:t>naprosyn 5 mg</a:t>
            </a:r>
            <a:br/>
            <a:r>
              <a:rPr b="false" i="false" strike="noStrike" sz="1200" u="none">
                <a:solidFill>
                  <a:srgbClr val="FFFFFF"/>
                </a:solidFill>
                <a:latin typeface="Calibri"/>
              </a:rPr>
              <a:t>naproxen 250 mg buy</a:t>
            </a:r>
            <a:br/>
            <a:r>
              <a:rPr b="false" i="false" strike="noStrike" sz="1200" u="none">
                <a:solidFill>
                  <a:srgbClr val="FFFFFF"/>
                </a:solidFill>
                <a:latin typeface="Calibri"/>
              </a:rPr>
              <a:t>naprosyn 250mg tablets</a:t>
            </a:r>
            <a:br/>
            <a:r>
              <a:rPr b="false" i="false" strike="noStrike" sz="1200" u="none">
                <a:solidFill>
                  <a:srgbClr val="FFFFFF"/>
                </a:solidFill>
                <a:latin typeface="Calibri"/>
              </a:rPr>
              <a:t>naprosyn ec 500mg ulotka</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naprosyn 375 mg krka</a:t>
            </a:r>
            <a:br/>
            <a:r>
              <a:rPr b="false" i="false" strike="noStrike" sz="1200" u="none">
                <a:solidFill>
                  <a:srgbClr val="FFFFFF"/>
                </a:solidFill>
                <a:latin typeface="Calibri"/>
              </a:rPr>
              <a:t>does naprosyn contain sodium</a:t>
            </a:r>
            <a:br/>
            <a:r>
              <a:rPr b="false" i="false" strike="noStrike" sz="1200" u="none">
                <a:solidFill>
                  <a:srgbClr val="FFFFFF"/>
                </a:solidFill>
                <a:latin typeface="Calibri"/>
              </a:rPr>
              <a:t>naprosyn 500 cost</a:t>
            </a:r>
            <a:br/>
            <a:r>
              <a:rPr b="false" i="false" strike="noStrike" sz="1200" u="none">
                <a:solidFill>
                  <a:srgbClr val="FFFFFF"/>
                </a:solidFill>
                <a:latin typeface="Calibri"/>
              </a:rPr>
              <a:t>It seems promising, but I know it is too early to tell if it is going to help me or not</a:t>
            </a:r>
            <a:br/>
            <a:r>
              <a:rPr b="false" i="false" strike="noStrike" sz="1200" u="none">
                <a:solidFill>
                  <a:srgbClr val="FFFFFF"/>
                </a:solidFill>
                <a:latin typeface="Calibri"/>
              </a:rPr>
              <a:t>where can i buy naproxen sodium</a:t>
            </a:r>
            <a:br/>
            <a:r>
              <a:rPr b="false" i="false" strike="noStrike" sz="1200" u="none">
                <a:solidFill>
                  <a:srgbClr val="FFFFFF"/>
                </a:solidFill>
                <a:latin typeface="Calibri"/>
              </a:rPr>
              <a:t>Bortezomib can also cause nerve damage (peripheral neuropathy) that can lead to problems with numbness, tingling, or even pain in the hands and feet</a:t>
            </a:r>
            <a:br/>
            <a:r>
              <a:rPr b="false" i="false" strike="noStrike" sz="1200" u="none">
                <a:solidFill>
                  <a:srgbClr val="FFFFFF"/>
                </a:solidFill>
                <a:latin typeface="Calibri"/>
              </a:rPr>
              <a:t>naprosyn rx</a:t>
            </a:r>
            <a:br/>
            <a:r>
              <a:rPr b="false" i="false" strike="noStrike" sz="1200" u="none">
                <a:solidFill>
                  <a:srgbClr val="FFFFFF"/>
                </a:solidFill>
                <a:latin typeface="Calibri"/>
              </a:rPr>
              <a:t>buy naproxen 250 mg uk</a:t>
            </a:r>
            <a:br/>
            <a:r>
              <a:rPr b="false" i="false" strike="noStrike" sz="1200" u="none">
                <a:solidFill>
                  <a:srgbClr val="FFFFFF"/>
                </a:solidFill>
                <a:latin typeface="Calibri"/>
              </a:rPr>
              <a:t>naprosyn 250 mg for migraine</a:t>
            </a:r>
            <a:br/>
            <a:r>
              <a:rPr b="false" i="false" strike="noStrike" sz="1200" u="none">
                <a:solidFill>
                  <a:srgbClr val="FFFFFF"/>
                </a:solidFill>
                <a:latin typeface="Calibri"/>
              </a:rPr>
              <a:t>order naprosyn 500mg</a:t>
            </a:r>
            <a:br/>
            <a:r>
              <a:rPr b="false" i="false" strike="noStrike" sz="1200" u="none">
                <a:solidFill>
                  <a:srgbClr val="FFFFFF"/>
                </a:solidFill>
                <a:latin typeface="Calibri"/>
              </a:rPr>
              <a:t>Oxcarbazepine is cleared from the body mostly in the form of metabolites which are predominantly excreted by the kidneys</a:t>
            </a:r>
            <a:br/>
            <a:r>
              <a:rPr b="false" i="false" strike="noStrike" sz="1200" u="none">
                <a:solidFill>
                  <a:srgbClr val="FFFFFF"/>
                </a:solidFill>
                <a:latin typeface="Calibri"/>
              </a:rPr>
              <a:t>naprosyn 500 otc</a:t>
            </a:r>
            <a:br/>
            <a:r>
              <a:rPr b="false" i="false" strike="noStrike" sz="1200" u="none">
                <a:solidFill>
                  <a:srgbClr val="FFFFFF"/>
                </a:solidFill>
                <a:latin typeface="Calibri"/>
              </a:rPr>
              <a:t>naproxen online uk</a:t>
            </a:r>
            <a:br/>
            <a:r>
              <a:rPr b="false" i="false" strike="noStrike" sz="1200" u="none">
                <a:solidFill>
                  <a:srgbClr val="FFFFFF"/>
                </a:solidFill>
                <a:latin typeface="Calibri"/>
              </a:rPr>
              <a:t>naprosyn ec 500mg tablets</a:t>
            </a:r>
            <a:br/>
            <a:r>
              <a:rPr b="false" i="false" strike="noStrike" sz="1200" u="none">
                <a:solidFill>
                  <a:srgbClr val="FFFFFF"/>
                </a:solidFill>
                <a:latin typeface="Calibri"/>
              </a:rPr>
              <a:t>If your symptoms are the the same as when previously treated, you should be suitable for self-diagnosis and treatment online</a:t>
            </a:r>
            <a:br/>
            <a:r>
              <a:rPr b="false" i="false" strike="noStrike" sz="1200" u="none">
                <a:solidFill>
                  <a:srgbClr val="FFFFFF"/>
                </a:solidFill>
                <a:latin typeface="Calibri"/>
              </a:rPr>
              <a:t>generic naproxen sodium gel caps</a:t>
            </a:r>
            <a:br/>
            <a:r>
              <a:rPr b="false" i="false" strike="noStrike" sz="1200" u="none">
                <a:solidFill>
                  <a:srgbClr val="FFFFFF"/>
                </a:solidFill>
                <a:latin typeface="Calibri"/>
              </a:rPr>
              <a:t>naprosyn 375 mg tablet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naprosyn cost</a:t>
            </a:r>
            <a:br/>
            <a:r>
              <a:rPr b="false" i="false" strike="noStrike" sz="1200" u="none">
                <a:solidFill>
                  <a:srgbClr val="FFFFFF"/>
                </a:solidFill>
                <a:latin typeface="Calibri"/>
              </a:rPr>
              <a:t>what is naproxen esomeprazole used for</a:t>
            </a:r>
            <a:br/>
            <a:r>
              <a:rPr b="false" i="false" strike="noStrike" sz="1200" u="none">
                <a:solidFill>
                  <a:srgbClr val="FFFFFF"/>
                </a:solidFill>
                <a:latin typeface="Calibri"/>
              </a:rPr>
              <a:t>ec naprosyn dose</a:t>
            </a:r>
            <a:br/>
            <a:r>
              <a:rPr b="false" i="false" strike="noStrike" sz="1200" u="none">
                <a:solidFill>
                  <a:srgbClr val="FFFFFF"/>
                </a:solidFill>
                <a:latin typeface="Calibri"/>
              </a:rPr>
              <a:t>I believe it was May of this year that it became available</a:t>
            </a:r>
            <a:br/>
            <a:r>
              <a:rPr b="false" i="false" strike="noStrike" sz="1200" u="none">
                <a:solidFill>
                  <a:srgbClr val="FFFFFF"/>
                </a:solidFill>
                <a:latin typeface="Calibri"/>
              </a:rPr>
              <a:t>naprosyn price australia</a:t>
            </a:r>
            <a:br/>
            <a:r>
              <a:rPr b="false" i="false" strike="noStrike" sz="1200" u="none">
                <a:solidFill>
                  <a:srgbClr val="FFFFFF"/>
                </a:solidFill>
                <a:latin typeface="Calibri"/>
              </a:rPr>
              <a:t>naproxen otc strength</a:t>
            </a:r>
            <a:br/>
            <a:r>
              <a:rPr b="false" i="false" strike="noStrike" sz="1200" u="none">
                <a:solidFill>
                  <a:srgbClr val="FFFFFF"/>
                </a:solidFill>
                <a:latin typeface="Calibri"/>
              </a:rPr>
              <a:t>generic naproxen 500</a:t>
            </a:r>
            <a:br/>
            <a:r>
              <a:rPr b="false" i="false" strike="noStrike" sz="1200" u="none">
                <a:solidFill>
                  <a:srgbClr val="FFFFFF"/>
                </a:solidFill>
                <a:latin typeface="Calibri"/>
              </a:rPr>
              <a:t>This morning when I woke up I thought to myself: oh it's slowly healing</a:t>
            </a:r>
            <a:br/>
            <a:r>
              <a:rPr b="false" i="false" strike="noStrike" sz="1200" u="none">
                <a:solidFill>
                  <a:srgbClr val="FFFFFF"/>
                </a:solidFill>
                <a:latin typeface="Calibri"/>
              </a:rPr>
              <a:t>naprosyn naproxen 500 mg</a:t>
            </a:r>
            <a:br/>
            <a:r>
              <a:rPr b="false" i="false" strike="noStrike" sz="1200" u="none">
                <a:solidFill>
                  <a:srgbClr val="FFFFFF"/>
                </a:solidFill>
                <a:latin typeface="Calibri"/>
              </a:rPr>
              <a:t>does aleve contain naprosyn</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naprosyn 250 mg tablets</a:t>
            </a:r>
            <a:br/>
            <a:r>
              <a:rPr b="false" i="false" strike="noStrike" sz="1200" u="none">
                <a:solidFill>
                  <a:srgbClr val="FFFFFF"/>
                </a:solidFill>
                <a:latin typeface="Calibri"/>
              </a:rPr>
              <a:t>With clomid your risk is 3%-5%, which is not statistically significant at all and people only talk about it because "doubles" sounds so scary.</a:t>
            </a:r>
            <a:br/>
            <a:r>
              <a:rPr b="false" i="false" strike="noStrike" sz="1200" u="none">
                <a:solidFill>
                  <a:srgbClr val="FFFFFF"/>
                </a:solidFill>
                <a:latin typeface="Calibri"/>
              </a:rPr>
              <a:t>naprosyn 500mg bula</a:t>
            </a:r>
            <a:br/>
            <a:r>
              <a:rPr b="false" i="false" strike="noStrike" sz="1200" u="none">
                <a:solidFill>
                  <a:srgbClr val="FFFFFF"/>
                </a:solidFill>
                <a:latin typeface="Calibri"/>
              </a:rPr>
              <a:t>naprosyn prescription only</a:t>
            </a:r>
            <a:br/>
            <a:r>
              <a:rPr b="false" i="false" strike="noStrike" sz="1200" u="none">
                <a:solidFill>
                  <a:srgbClr val="FFFFFF"/>
                </a:solidFill>
                <a:latin typeface="Calibri"/>
              </a:rPr>
              <a:t>Symptoms may also include some or all of the following: feeling confused, feeling restless, sweating, shaking, shivering, hallucinations, muscle jerks, fast heart beat.</a:t>
            </a:r>
            <a:br/>
            <a:r>
              <a:rPr b="false" i="false" strike="noStrike" sz="1200" u="none">
                <a:solidFill>
                  <a:srgbClr val="FFFFFF"/>
                </a:solidFill>
                <a:latin typeface="Calibri"/>
              </a:rPr>
              <a:t>is there a generic for naprosyn</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Differin .1 and .3 are two standard strength used in the manufacturing of adapalene gel and Differin gel</a:t>
            </a:r>
            <a:br/>
            <a:r>
              <a:rPr b="false" i="false" strike="noStrike" sz="1200" u="none">
                <a:solidFill>
                  <a:srgbClr val="FFFFFF"/>
                </a:solidFill>
                <a:latin typeface="Calibri"/>
              </a:rPr>
              <a:t>naprosyn ec 500mg gastro resistant tablets</a:t>
            </a:r>
            <a:br/>
            <a:r>
              <a:rPr b="false" i="false" strike="noStrike" sz="1200" u="none">
                <a:solidFill>
                  <a:srgbClr val="FFFFFF"/>
                </a:solidFill>
                <a:latin typeface="Calibri"/>
              </a:rPr>
              <a:t>naprosyn sr 1gm</a:t>
            </a:r>
            <a:br/>
            <a:r>
              <a:rPr b="false" i="false" strike="noStrike" sz="1200" u="none">
                <a:solidFill>
                  <a:srgbClr val="FFFFFF"/>
                </a:solidFill>
                <a:latin typeface="Calibri"/>
              </a:rPr>
              <a:t>crude futures for November, which were due toexpire at the end of trade on Tuesday, fell below $99, theirlowest since early July, before recovering to trade unchanged ataround $99.00 per barrel.</a:t>
            </a:r>
            <a:br/>
            <a:r>
              <a:rPr b="false" i="false" strike="noStrike" sz="1200" u="none">
                <a:solidFill>
                  <a:srgbClr val="FFFFFF"/>
                </a:solidFill>
                <a:latin typeface="Calibri"/>
              </a:rPr>
              <a:t>naprosyn sr</a:t>
            </a:r>
            <a:br/>
            <a:r>
              <a:rPr b="false" i="false" strike="noStrike" sz="1200" u="none">
                <a:solidFill>
                  <a:srgbClr val="FFFFFF"/>
                </a:solidFill>
                <a:latin typeface="Calibri"/>
              </a:rPr>
              <a:t>What should be shaken well before measuring a cephalexin such lines.</a:t>
            </a:r>
            <a:br/>
            <a:r>
              <a:rPr b="false" i="false" strike="noStrike" sz="1200" u="none">
                <a:solidFill>
                  <a:srgbClr val="FFFFFF"/>
                </a:solidFill>
                <a:latin typeface="Calibri"/>
              </a:rPr>
              <a:t>buy naproxen 500 mg online</a:t>
            </a:r>
            <a:br/>
            <a:r>
              <a:rPr b="false" i="false" strike="noStrike" sz="1200" u="none">
                <a:solidFill>
                  <a:srgbClr val="FFFFFF"/>
                </a:solidFill>
                <a:latin typeface="Calibri"/>
              </a:rPr>
              <a:t>naprosyn ec fort 500 mg 20 tablet nedir</a:t>
            </a:r>
            <a:br/>
            <a:r>
              <a:rPr b="false" i="false" strike="noStrike" sz="1200" u="none">
                <a:solidFill>
                  <a:srgbClr val="FFFFFF"/>
                </a:solidFill>
                <a:latin typeface="Calibri"/>
              </a:rPr>
              <a:t>naprosyn tablets 500mg</a:t>
            </a:r>
            <a:br/>
            <a:r>
              <a:rPr b="false" i="false" strike="noStrike" sz="1200" u="none">
                <a:solidFill>
                  <a:srgbClr val="FFFFFF"/>
                </a:solidFill>
                <a:latin typeface="Calibri"/>
              </a:rPr>
              <a:t>Hi there....I am Hashimotos and so I cannot take only T4.....the t3 and t4 med is working better for me even after a month I notice abit more energy</a:t>
            </a:r>
            <a:br/>
            <a:r>
              <a:rPr b="false" i="false" strike="noStrike" sz="1200" u="none">
                <a:solidFill>
                  <a:srgbClr val="FFFFFF"/>
                </a:solidFill>
                <a:latin typeface="Calibri"/>
              </a:rPr>
              <a:t>amount of sodium in naprosyn</a:t>
            </a:r>
            <a:br/>
            <a:r>
              <a:rPr b="false" i="false" strike="noStrike" sz="1200" u="none">
                <a:solidFill>
                  <a:srgbClr val="FFFFFF"/>
                </a:solidFill>
                <a:latin typeface="Calibri"/>
              </a:rPr>
              <a:t>The time that they will determine whether screening and treatment recommendations to increase the risk of endometriosis.</a:t>
            </a:r>
            <a:br/>
            <a:r>
              <a:rPr b="false" i="false" strike="noStrike" sz="1200" u="none">
                <a:solidFill>
                  <a:srgbClr val="FFFFFF"/>
                </a:solidFill>
                <a:latin typeface="Calibri"/>
              </a:rPr>
              <a:t>naprosyn cost canada</a:t>
            </a:r>
            <a:br/>
            <a:r>
              <a:rPr b="false" i="false" strike="noStrike" sz="1200" u="none">
                <a:solidFill>
                  <a:srgbClr val="FFFFFF"/>
                </a:solidFill>
                <a:latin typeface="Calibri"/>
              </a:rPr>
              <a:t>naprosyn 500mg indications</a:t>
            </a:r>
            <a:br/>
            <a:r>
              <a:rPr b="false" i="false" strike="noStrike" sz="1200" u="none">
                <a:solidFill>
                  <a:srgbClr val="FFFFFF"/>
                </a:solidFill>
                <a:latin typeface="Calibri"/>
              </a:rPr>
              <a:t>The fact of the matter is: the law says the purchaser has to be 17 years of age to purchase without a prescription</a:t>
            </a:r>
            <a:br/>
            <a:r>
              <a:rPr b="false" i="false" strike="noStrike" sz="1200" u="none">
                <a:solidFill>
                  <a:srgbClr val="FFFFFF"/>
                </a:solidFill>
                <a:latin typeface="Calibri"/>
              </a:rPr>
              <a:t>naprosyn 500mg generic</a:t>
            </a:r>
            <a:br/>
            <a:r>
              <a:rPr b="false" i="false" strike="noStrike" sz="1200" u="none">
                <a:solidFill>
                  <a:srgbClr val="FFFFFF"/>
                </a:solidFill>
                <a:latin typeface="Calibri"/>
              </a:rPr>
              <a:t>where to buy naproxen otc</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naprosyn generic 500 mg prices</a:t>
            </a:r>
            <a:br/>
            <a:r>
              <a:rPr b="false" i="false" strike="noStrike" sz="1200" u="none">
                <a:solidFill>
                  <a:srgbClr val="FFFFFF"/>
                </a:solidFill>
                <a:latin typeface="Calibri"/>
              </a:rPr>
              <a:t>I am really shakey and my heart is beating realy fast</a:t>
            </a:r>
            <a:br/>
            <a:r>
              <a:rPr b="false" i="false" strike="noStrike" sz="1200" u="none">
                <a:solidFill>
                  <a:srgbClr val="FFFFFF"/>
                </a:solidFill>
                <a:latin typeface="Calibri"/>
              </a:rPr>
              <a:t>naprosyn generico</a:t>
            </a:r>
            <a:br/>
            <a:r>
              <a:rPr b="false" i="false" strike="noStrike" sz="1200" u="none">
                <a:solidFill>
                  <a:srgbClr val="FFFFFF"/>
                </a:solidFill>
                <a:latin typeface="Calibri"/>
              </a:rPr>
              <a:t>naprosyne e 500 mg</a:t>
            </a:r>
            <a:br/>
            <a:r>
              <a:rPr b="false" i="false" strike="noStrike" sz="1200" u="none">
                <a:solidFill>
                  <a:srgbClr val="FFFFFF"/>
                </a:solidFill>
                <a:latin typeface="Calibri"/>
              </a:rPr>
              <a:t>Nothing like taking out &amp;ldquo;clean laundry&amp;rdquo; and smelling yucky fish on his pjs.</a:t>
            </a:r>
            <a:br/>
            <a:r>
              <a:rPr b="false" i="false" strike="noStrike" sz="1200" u="none">
                <a:solidFill>
                  <a:srgbClr val="FFFFFF"/>
                </a:solidFill>
                <a:latin typeface="Calibri"/>
              </a:rPr>
              <a:t>naprosyn 500 mg</a:t>
            </a:r>
            <a:br/>
            <a:r>
              <a:rPr b="false" i="false" strike="noStrike" sz="1200" u="none">
                <a:solidFill>
                  <a:srgbClr val="FFFFFF"/>
                </a:solidFill>
                <a:latin typeface="Calibri"/>
              </a:rPr>
              <a:t>naprosyn ec fort 500 mg 20 tablet fiyat俚naprosyn otc</a:t>
            </a:r>
            <a:br/>
            <a:r>
              <a:rPr b="false" i="false" strike="noStrike" sz="1200" u="none">
                <a:solidFill>
                  <a:srgbClr val="FFFFFF"/>
                </a:solidFill>
                <a:latin typeface="Calibri"/>
              </a:rPr>
              <a:t>naprosyn 500 mg price</a:t>
            </a:r>
            <a:br/>
            <a:r>
              <a:rPr b="false" i="false" strike="noStrike" sz="1200" u="none">
                <a:solidFill>
                  <a:srgbClr val="FFFFFF"/>
                </a:solidFill>
                <a:latin typeface="Calibri"/>
              </a:rPr>
              <a:t>naprosyn price</a:t>
            </a:r>
            <a:br/>
            <a:r>
              <a:rPr b="false" i="false" strike="noStrike" sz="1200" u="none">
                <a:solidFill>
                  <a:srgbClr val="FFFFFF"/>
                </a:solidFill>
                <a:latin typeface="Calibri"/>
              </a:rPr>
              <a:t>Visit our site, and you can do, though, is call a pharmacist for a couple of 90-year-old ladies are busily working their quadriceps.</a:t>
            </a:r>
            <a:br/>
            <a:r>
              <a:rPr b="false" i="false" strike="noStrike" sz="1200" u="none">
                <a:solidFill>
                  <a:srgbClr val="FFFFFF"/>
                </a:solidFill>
                <a:latin typeface="Calibri"/>
              </a:rPr>
              <a:t>naprosyn xr</a:t>
            </a:r>
            <a:br/>
            <a:r>
              <a:rPr b="false" i="false" strike="noStrike" sz="1200" u="none">
                <a:solidFill>
                  <a:srgbClr val="FFFFFF"/>
                </a:solidFill>
                <a:latin typeface="Calibri"/>
              </a:rPr>
              <a:t>Vaginal yeast infections are within a public forum which, metronidazole 50 mg for dogs with a to help you place the medicine inside your relatively small numbers in your crotch</a:t>
            </a:r>
            <a:br/>
            <a:r>
              <a:rPr b="false" i="false" strike="noStrike" sz="1200" u="none">
                <a:solidFill>
                  <a:srgbClr val="FFFFFF"/>
                </a:solidFill>
                <a:latin typeface="Calibri"/>
              </a:rPr>
              <a:t>enteric coated naprosyn</a:t>
            </a:r>
            <a:br/>
            <a:r>
              <a:rPr b="false" i="false" strike="noStrike" sz="1200" u="none">
                <a:solidFill>
                  <a:srgbClr val="FFFFFF"/>
                </a:solidFill>
                <a:latin typeface="Calibri"/>
              </a:rPr>
              <a:t>naprosyn price in india</a:t>
            </a:r>
            <a:br/>
            <a:r>
              <a:rPr b="false" i="false" strike="noStrike" sz="1200" u="none">
                <a:solidFill>
                  <a:srgbClr val="FFFFFF"/>
                </a:solidFill>
                <a:latin typeface="Calibri"/>
              </a:rPr>
              <a:t>buy naproxen sodium</a:t>
            </a:r>
            <a:br/>
            <a:r>
              <a:rPr b="false" i="false" strike="noStrike" sz="1200" u="none">
                <a:solidFill>
                  <a:srgbClr val="FFFFFF"/>
                </a:solidFill>
                <a:latin typeface="Calibri"/>
              </a:rPr>
              <a:t>Staphylococcal prosthetic regulator endocarditis: cardinal mg PO q 8 h in combining with garamycin nonnegative Nafcil, oxacillin, or vancocin</a:t>
            </a:r>
            <a:br/>
            <a:r>
              <a:rPr b="false" i="false" strike="noStrike" sz="1200" u="none">
                <a:solidFill>
                  <a:srgbClr val="FFFFFF"/>
                </a:solidFill>
                <a:latin typeface="Calibri"/>
              </a:rPr>
              <a:t>naprosyn 10 gel costo</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naproxen 500 mg</a:t>
            </a:r>
            <a:br/>
            <a:r>
              <a:rPr b="false" i="false" strike="noStrike" sz="1200" u="none">
                <a:solidFill>
                  <a:srgbClr val="FFFFFF"/>
                </a:solidFill>
                <a:latin typeface="Calibri"/>
              </a:rPr>
              <a:t>where to buy naproxen 500</a:t>
            </a:r>
            <a:br/>
            <a:r>
              <a:rPr b="false" i="false" strike="noStrike" sz="1200" u="none">
                <a:solidFill>
                  <a:srgbClr val="FFFFFF"/>
                </a:solidFill>
                <a:latin typeface="Calibri"/>
              </a:rPr>
              <a:t>Dishes with calcium buildup are soaked in white vinegar.[3] I routinely put out mice bait when I dump trays</a:t>
            </a:r>
            <a:br/>
            <a:r>
              <a:rPr b="false" i="false" strike="noStrike" sz="1200" u="none">
                <a:solidFill>
                  <a:srgbClr val="FFFFFF"/>
                </a:solidFill>
                <a:latin typeface="Calibri"/>
              </a:rPr>
              <a:t>naproxen buy boots</a:t>
            </a:r>
            <a:br/>
            <a:r>
              <a:rPr b="false" i="false" strike="noStrike" sz="1200" u="none">
                <a:solidFill>
                  <a:srgbClr val="FFFFFF"/>
                </a:solidFill>
                <a:latin typeface="Calibri"/>
              </a:rPr>
              <a:t>Stayed awake for an hour, dozed back off &amp; had no problems getting up on time...still had a slight pounding</a:t>
            </a:r>
            <a:br/>
            <a:r>
              <a:rPr b="false" i="false" strike="noStrike" sz="1200" u="none">
                <a:solidFill>
                  <a:srgbClr val="FFFFFF"/>
                </a:solidFill>
                <a:latin typeface="Calibri"/>
              </a:rPr>
              <a:t>naprosyn sr tablet 1000 mg</a:t>
            </a:r>
            <a:br/>
            <a:r>
              <a:rPr b="false" i="false" strike="noStrike" sz="1200" u="none">
                <a:solidFill>
                  <a:srgbClr val="FFFFFF"/>
                </a:solidFill>
                <a:latin typeface="Calibri"/>
              </a:rPr>
              <a:t>cheap naprosyn</a:t>
            </a:r>
            <a:br/>
            <a:r>
              <a:rPr b="false" i="false" strike="noStrike" sz="1200" u="none">
                <a:solidFill>
                  <a:srgbClr val="FFFFFF"/>
                </a:solidFill>
                <a:latin typeface="Calibri"/>
              </a:rPr>
              <a:t>naprosyn 375 mg price</a:t>
            </a:r>
            <a:br/>
            <a:r>
              <a:rPr b="false" i="false" strike="noStrike" sz="1200" u="none">
                <a:solidFill>
                  <a:srgbClr val="FFFFFF"/>
                </a:solidFill>
                <a:latin typeface="Calibri"/>
              </a:rPr>
              <a:t>IF it could be PROVED that it really WAS necessary ...</a:t>
            </a:r>
            <a:br/>
            <a:r>
              <a:rPr b="false" i="false" strike="noStrike" sz="1200" u="none">
                <a:solidFill>
                  <a:srgbClr val="FFFFFF"/>
                </a:solidFill>
                <a:latin typeface="Calibri"/>
              </a:rPr>
              <a:t>naprosyn sr 1000 used</a:t>
            </a:r>
            <a:br/>
            <a:r>
              <a:rPr b="false" i="false" strike="noStrike" sz="1200" u="none">
                <a:solidFill>
                  <a:srgbClr val="FFFFFF"/>
                </a:solidFill>
                <a:latin typeface="Calibri"/>
              </a:rPr>
              <a:t>naprosyn ec bula</a:t>
            </a:r>
            <a:br/>
            <a:r>
              <a:rPr b="false" i="false" strike="noStrike" sz="1200" u="none">
                <a:solidFill>
                  <a:srgbClr val="FFFFFF"/>
                </a:solidFill>
                <a:latin typeface="Calibri"/>
              </a:rPr>
              <a:t>order naproxen online</a:t>
            </a:r>
            <a:br/>
            <a:r>
              <a:rPr b="false" i="false" strike="noStrike" sz="1200" u="none">
                <a:solidFill>
                  <a:srgbClr val="FFFFFF"/>
                </a:solidFill>
                <a:latin typeface="Calibri"/>
              </a:rPr>
              <a:t>can you buy naprosyn</a:t>
            </a:r>
            <a:br/>
            <a:r>
              <a:rPr b="false" i="false" strike="noStrike" sz="1200" u="none">
                <a:solidFill>
                  <a:srgbClr val="FFFFFF"/>
                </a:solidFill>
                <a:latin typeface="Calibri"/>
              </a:rPr>
              <a:t>De plekjes kunnen opknappen, maar er verschijnen nieuwe in de buurt</a:t>
            </a:r>
            <a:br/>
            <a:r>
              <a:rPr b="false" i="false" strike="noStrike" sz="1200" u="none">
                <a:solidFill>
                  <a:srgbClr val="FFFFFF"/>
                </a:solidFill>
                <a:latin typeface="Calibri"/>
              </a:rPr>
              <a:t>ec-naprosyn generic</a:t>
            </a:r>
            <a:br/>
            <a:r>
              <a:rPr b="false" i="false" strike="noStrike" sz="1200" u="none">
                <a:solidFill>
                  <a:srgbClr val="FFFFFF"/>
                </a:solidFill>
                <a:latin typeface="Calibri"/>
              </a:rPr>
              <a:t>buy naproxen 500mg tablets</a:t>
            </a:r>
            <a:br/>
            <a:r>
              <a:rPr b="false" i="false" strike="noStrike" sz="1200" u="none">
                <a:solidFill>
                  <a:srgbClr val="FFFFFF"/>
                </a:solidFill>
                <a:latin typeface="Calibri"/>
              </a:rPr>
              <a:t>naprosyn naproxen 500</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naprosyn 500 price</a:t>
            </a:r>
            <a:br/>
            <a:r>
              <a:rPr b="false" i="false" strike="noStrike" sz="1200" u="none">
                <a:solidFill>
                  <a:srgbClr val="FFFFFF"/>
                </a:solidFill>
                <a:latin typeface="Calibri"/>
              </a:rPr>
              <a:t>can you buy naproxen over the counter in australia</a:t>
            </a:r>
            <a:br/>
            <a:r>
              <a:rPr b="false" i="false" strike="noStrike" sz="1200" u="none">
                <a:solidFill>
                  <a:srgbClr val="FFFFFF"/>
                </a:solidFill>
                <a:latin typeface="Calibri"/>
              </a:rPr>
              <a:t>bula medicamento naprosyn</a:t>
            </a:r>
            <a:br/>
            <a:r>
              <a:rPr b="false" i="false" strike="noStrike" sz="1200" u="none">
                <a:solidFill>
                  <a:srgbClr val="FFFFFF"/>
                </a:solidFill>
                <a:latin typeface="Calibri"/>
              </a:rPr>
              <a:t>naprosyn adverse reactions</a:t>
            </a:r>
            <a:br/>
            <a:r>
              <a:rPr b="false" i="false" strike="noStrike" sz="1200" u="none">
                <a:solidFill>
                  <a:srgbClr val="FFFFFF"/>
                </a:solidFill>
                <a:latin typeface="Calibri"/>
              </a:rPr>
              <a:t>naprosyn 500 mg street value</a:t>
            </a:r>
            <a:br/>
            <a:r>
              <a:rPr b="false" i="false" strike="noStrike" sz="1200" u="none">
                <a:solidFill>
                  <a:srgbClr val="FFFFFF"/>
                </a:solidFill>
                <a:latin typeface="Calibri"/>
              </a:rPr>
              <a:t>buy naproxen sodium uk</a:t>
            </a:r>
            <a:br/>
            <a:r>
              <a:rPr b="false" i="false" strike="noStrike" sz="1200" u="none">
                <a:solidFill>
                  <a:srgbClr val="FFFFFF"/>
                </a:solidFill>
                <a:latin typeface="Calibri"/>
              </a:rPr>
              <a:t>naprosyn 500mg tablets dosage</a:t>
            </a:r>
            <a:br/>
            <a:r>
              <a:rPr b="false" i="false" strike="noStrike" sz="1200" u="none">
                <a:solidFill>
                  <a:srgbClr val="FFFFFF"/>
                </a:solidFill>
                <a:latin typeface="Calibri"/>
              </a:rPr>
              <a:t>We do not provide coupon, discount and rebate for adapalene gel 0.1 and 0.3, or Differin gel 0.1 and 0.3</a:t>
            </a:r>
            <a:br/>
            <a:r>
              <a:rPr b="false" i="false" strike="noStrike" sz="1200" u="none">
                <a:solidFill>
                  <a:srgbClr val="FFFFFF"/>
                </a:solidFill>
                <a:latin typeface="Calibri"/>
              </a:rPr>
              <a:t>naprosyn e 375 mg</a:t>
            </a:r>
            <a:br/>
            <a:r>
              <a:rPr b="false" i="false" strike="noStrike" sz="1200" u="none">
                <a:solidFill>
                  <a:srgbClr val="FFFFFF"/>
                </a:solidFill>
                <a:latin typeface="Calibri"/>
              </a:rPr>
              <a:t>naprosyn 500 mg tablets</a:t>
            </a:r>
            <a:br/>
            <a:r>
              <a:rPr b="false" i="false" strike="noStrike" sz="1200" u="none">
                <a:solidFill>
                  <a:srgbClr val="FFFFFF"/>
                </a:solidFill>
                <a:latin typeface="Calibri"/>
              </a:rPr>
              <a:t>naprosyn sr 750 mg</a:t>
            </a:r>
            <a:br/>
            <a:r>
              <a:rPr b="false" i="false" strike="noStrike" sz="1200" u="none">
                <a:solidFill>
                  <a:srgbClr val="FFFFFF"/>
                </a:solidFill>
                <a:latin typeface="Calibri"/>
              </a:rPr>
              <a:t>naprosyn 500mg otc</a:t>
            </a:r>
            <a:br/>
            <a:r>
              <a:rPr b="false" i="false" strike="noStrike" sz="1200" u="none">
                <a:solidFill>
                  <a:srgbClr val="FFFFFF"/>
                </a:solidFill>
                <a:latin typeface="Calibri"/>
              </a:rPr>
              <a:t>can you buy naproxen tablets over the counter</a:t>
            </a:r>
            <a:br/>
            <a:r>
              <a:rPr b="false" i="false" strike="noStrike" sz="1200" u="none">
                <a:solidFill>
                  <a:srgbClr val="FFFFFF"/>
                </a:solidFill>
                <a:latin typeface="Calibri"/>
              </a:rPr>
              <a:t>can i buy naproxen over the counter</a:t>
            </a:r>
            <a:br/>
            <a:r>
              <a:rPr b="false" i="false" strike="noStrike" sz="1200" u="none">
                <a:solidFill>
                  <a:srgbClr val="FFFFFF"/>
                </a:solidFill>
                <a:latin typeface="Calibri"/>
              </a:rPr>
              <a:t>purchase naproxen sodium</a:t>
            </a:r>
            <a:br/>
            <a:r>
              <a:rPr b="false" i="false" strike="noStrike" sz="1200" u="none">
                <a:solidFill>
                  <a:srgbClr val="FFFFFF"/>
                </a:solidFill>
                <a:latin typeface="Calibri"/>
              </a:rPr>
              <a:t>You must be patient to feel the liberating effects of Anafranil</a:t>
            </a:r>
            <a:br/>
            <a:r>
              <a:rPr b="false" i="false" strike="noStrike" sz="1200" u="none">
                <a:solidFill>
                  <a:srgbClr val="FFFFFF"/>
                </a:solidFill>
                <a:latin typeface="Calibri"/>
              </a:rPr>
              <a:t>naprosyn sr sustained release tablets</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buy naproxen in australia</a:t>
            </a:r>
            <a:br/>
            <a:r>
              <a:rPr b="false" i="false" strike="noStrike" sz="1200" u="none">
                <a:solidFill>
                  <a:srgbClr val="FFFFFF"/>
                </a:solidFill>
                <a:latin typeface="Calibri"/>
              </a:rPr>
              <a:t>bula do naprosyn 500</a:t>
            </a:r>
            <a:br/>
            <a:r>
              <a:rPr b="false" i="false" strike="noStrike" sz="1200" u="none">
                <a:solidFill>
                  <a:srgbClr val="FFFFFF"/>
                </a:solidFill>
                <a:latin typeface="Calibri"/>
              </a:rPr>
              <a:t>Any activity that causes the head to be held in one position for a long time without moving can cause a headache</a:t>
            </a:r>
            <a:br/>
            <a:r>
              <a:rPr b="false" i="false" strike="noStrike" sz="1200" u="none">
                <a:solidFill>
                  <a:srgbClr val="FFFFFF"/>
                </a:solidFill>
                <a:latin typeface="Calibri"/>
              </a:rPr>
              <a:t>naprosyn 500mg tablets on line</a:t>
            </a:r>
            <a:br/>
            <a:r>
              <a:rPr b="false" i="false" strike="noStrike" sz="1200" u="none">
                <a:solidFill>
                  <a:srgbClr val="FFFFFF"/>
                </a:solidFill>
                <a:latin typeface="Calibri"/>
              </a:rPr>
              <a:t>He pointed to a picture showing Hitler, surrounded by children and the Third Reich's architect, Albert Speer</a:t>
            </a:r>
            <a:br/>
            <a:r>
              <a:rPr b="false" i="false" strike="noStrike" sz="1200" u="none">
                <a:solidFill>
                  <a:srgbClr val="FFFFFF"/>
                </a:solidFill>
                <a:latin typeface="Calibri"/>
              </a:rPr>
              <a:t>walmart generic naproxen</a:t>
            </a:r>
            <a:br/>
            <a:r>
              <a:rPr b="false" i="false" strike="noStrike" sz="1200" u="none">
                <a:solidFill>
                  <a:srgbClr val="FFFFFF"/>
                </a:solidFill>
                <a:latin typeface="Calibri"/>
              </a:rPr>
              <a:t>naprosyn 250 mg tabletta</a:t>
            </a:r>
            <a:br/>
            <a:r>
              <a:rPr b="false" i="false" strike="noStrike" sz="1200" u="none">
                <a:solidFill>
                  <a:srgbClr val="FFFFFF"/>
                </a:solidFill>
                <a:latin typeface="Calibri"/>
              </a:rPr>
              <a:t>Penciclovir shortens time to crusting and reduces the number of lesions significantly better in comparison to acyclovir.</a:t>
            </a:r>
            <a:br/>
            <a:r>
              <a:rPr b="false" i="false" strike="noStrike" sz="1200" u="none">
                <a:solidFill>
                  <a:srgbClr val="FFFFFF"/>
                </a:solidFill>
                <a:latin typeface="Calibri"/>
              </a:rPr>
              <a:t>naprosyn 500mg prices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2015-12-20T01:16:58+04:00</dcterms:created>
  <dcterms:modified xsi:type="dcterms:W3CDTF">2015-12-20T01:16:58+04:00</dcterms:modified>
  <dc:title>Naprosyn 250 Mg For Migraine - Naproxen Online Uk</dc:title>
  <dc:description>Naprosyn 500 uses, can i buy naproxen over the counter in uk, naprosyn 250mg tablets naproxen, naprosyn 500mg cost, naprosyn 250 mg for migraine, buy naproxen 500 mg online, where to buy naproxen otc</dc:description>
  <dc:subject>Naprosyn 250 Mg For Migraine - Naproxen Online Uk</dc:subject>
  <cp:keywords>can i buy naproxen online, naprosyn ec 500, can i buy naprosyn over the counter, naprosyn 250mg tablet, can you buy naproxen sodium over the counter, naprosyn prescription only, naprosyn sr 1gm, naprosyn cost canada, buy naproxen sodium, naprosyn 500 mg tablets</cp:keywords>
  <cp:category/>
</cp:coreProperties>
</file>