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5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2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3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4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5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6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7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8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69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70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71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72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73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74.jp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7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Purchase Finasteride Online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 necesita ciruga, dgale al cirujano por adelantado que usted est usando hydrochlorothiazide and olmesartan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5mg for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that&amp;#39;s what my pain dr told me initially, they are cleaner drugs than what was prev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finasteride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order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 mg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Infektion erfolgt oral oder diaplazentar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cost per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finasteride uk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for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finasteride prescription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&amp;ldquo;A company can decide to stop making a drug anytime they want to, and there is no penalty for it.&amp;rdquo;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Maar gezien de locaties en dat het in feite droge kleine pukkeltjes zijn lijkt me dat wel de meest logische verklaring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proscar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Goldsmith LA, Bolognia JL, Callen JP et 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5mg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propecia finasteride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need to know if it is going to be long term or if Th ere is a time when the side effects wear 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 (5mg finasteride)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finasteride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5mg uk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generic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finasteride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Then, I decided to try biting the pill into really tiny bits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 mg pantip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proscar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finasteride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comprar finasteride 1mg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Today is day 5 for me because I have to jump through the hopes of the County Clinic to get my meds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generic finasteride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drug should also not be given to children below the age of 6.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didn&amp;rsquo;t hear anything about it, i just opened a file that came to me through an email from someone I didn&amp;rsquo;t know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Acai Perfect Acai Purest Does Loestrin Cause Depression Burning Fat Prozac Cephalexin 250 Mg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price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finasteride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proscar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1 mg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Yes, I've been on and off it a few times since then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outcome she is clear of all that black crusty mess (malassezia) when she was given to me, she was 4 months old, notice that dark discharge in her 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1mg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women survive with chronic pain, pelvic inflammatory disease, and infertility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finasteride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proscar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1mg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img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proscar prescription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proscar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active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should of done it before I took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long before you see results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if you plan on going to the jungle, you might want to look into getting a Yellow Fever shot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mail order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gave me a script for t4 and said have a blood test in a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1mg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a prescription for proscar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on 20mg the first month, 40mg for the next two months, and i am on 60 mg this month which i am almost done with.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price compare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5mg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long proscar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splitting 5mg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Fantasy players consume twice as much sports as the average sports fan, according to Paul Charchian, the president of the Fantasy Sports Trade Association (FSTA)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Usually 50-75 mg/day for the remainder of the cycle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proscar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transfer some money to this account services accord diflucan no prescription canada hopper pop I was next to this teenage boy who lay down there, he seemed hurt, she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same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take DILANTIN during pregnancy, your baby is also at risk for serious birth defects and bleeding problems right after birth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check with your health-care provider about risks to your unborn child of any medication taken during pregnancy.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proscar uk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also recommended for treating episodic or chronic cluster headaches in males above 40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1mg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bring the closure that we have never been able to get.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finasteride 5 mg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pharmacy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contracted a ringworm infection, your doctor may recommend that you take a prescription medication called diflucan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1mg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First, Synthroid contains only one of the two major thyroid hormones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 mg effetti collaterali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reddit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if I didn&amp;rsquo;t mention it before.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canada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uk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proscar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proscar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worked for me while I was still on it, but once I came off, my acne was back to where it was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proscar cost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easy to find and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online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One might counter that presymptomatic hd could be studied using onset of clinical symptoms as a clinical endpoint.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finasteride as effective as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5 mg order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cheap pharmacy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Love Samantha&amp;rsquo;s take on the episode I am also exhausted from seeing Chuck heartbroken over and over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finasteride online canada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America&amp;rsquo;s wake up 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proscar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5mg tablets 37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9 yr.old son has been trying different med's for over three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finasteride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1mg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Let your doctor know all the other prescription drugs, herbs, and over-the-counter supplements you're taking, as well as how much alcohol you drink on a regular basis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used to have to get 1 &amp;mdash; 2 rounds of antibiotics each year for sinus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proscar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5mg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proscar online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Let your doctor know all the other prescription drugs, herbs, and over-the-counter supplements you're taking, as well as how much alcohol you drink on a regular basis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mail order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tablets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3) Take 1ml from &amp;ldquo;Solution A&amp;rdquo; (amount = TMP 8mg / SMX 40mg), add 9ml of sterile water, final concentration = TMP 0.8mg / SMX 4mg /ml, label this &amp;ldquo;Solution B&amp;rdquo;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5 mg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learnt that after you wash your face at night, you are supposed to wait for 20 minutes before you apply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1mg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miss a dose of Paxil, take the missed dose as soon as you remember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proscar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Store minoxidil foam (for men) at room temperature, between 68 and 77 degrees F (20 and 25 degrees 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been on it for years and was always really skinny it runs in our family, but soon after i have gained and gained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online pharmacy for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patients with impaired renal function, the elimination half-life of ciprofloxacin is only moderately increased due to extrarenal routes of elimination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pharmacy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lotion, gel and cream are three forms of topical cream for wrinkles, fine lines, stretch marks.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roughly 6 weeks later more blood work and my levels are low,moving me to 112.5 I have felt slightly dizzy every day for the past 6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finasteride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 mg 28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proscar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these reasons, before you start taking doxazosin it is important that your doctor knows: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proscar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calls me up and told me to quit taking my levothroxine (sp?), and made an appt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1.25 mg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1mg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dieters lost far more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5 mg 28 tablet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act  quickly if your observations indicate immediate medical attention is 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propecia better than generic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1mg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an analysis of patients who completed 12 months of therapy, the mean nonfasting total cholesterol did not increase further after approximately 4 to 6 months.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perscription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2.5 mg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Nightmares and disjointed dreams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proscar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proscar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5 mg tablets generic proscar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non prescription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reddit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proscar on 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chibro proscar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proscar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mail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if I didn&amp;rsquo;t mention it before.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1mg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Propranolol doses of 160 mg/day in 39volunteers (27 males, 12 females) had no effect on the exposure to topiramate, ata dose of 200 mg/day of topiramate.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propecia finasteride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varying degrees, and they might struggle and succeed at getting it out, or they might struggle and then give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5mg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price in india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Universal precautions should be used when contact with blood or body fluids is anticipated (22)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Tonight I took 8 or 10mg, I can&amp;rsquo;t remember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need prescription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finasteride 1mg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Lowering of blood pressure is also achieved by the Caduet drug through relaxation of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prescription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finasteride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finasteride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proscar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finasteride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mejor tratamiento es minoxidil 5 y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proscar propecia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order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supposed to get the IUI tomorrow and I got a trigger shot today since I haven&amp;#39;t got the surge yet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prescription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finasteride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taking 5mg for a long time and about a year ago I raised my dose to 10mg and it felt great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1mg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further information, the reader is referred to a text on epidemiological methods.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finasteride 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finasteride 1mg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to have been prescribed pizotifen for vertigo attacks, my ENT thought it could have been Meniere&amp;#39;s Disease, (I also suffer from tinnitus), but the pizotifen would be worth trying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both studies, patients were randomized to either placebo, Tamsulosin hydrochloride capsules, 0.4 mg once-daily, or Tamsulosin hydrochloride capsules, 0.8 mg once-daily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sustained release finasteride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Every doctor I ever talked to told me symptoms would either get worse, or stay the same if I&amp;#39;m really lucky, for the first few weeks.The effect takes time to build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 5mg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propecia better than generic finasteride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before all of this i was saying how i dont think it does anything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proscar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result, fast growing cells needed for other vital processes may  be affected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 (finasteride)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was put back in the hospital for Pneumonia; the hospital messed up and was giving him the generic Metoprolol for about a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finasteride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also Call the Poison Control Center at 1-800-222-1222 to talk to a poison expert.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impotence reversible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5mg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it for three days and so it needs time to work in my system...but I will keep all posted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doctor prescribed it to you because he/she felt the positive effects of the medication outweigh the negative.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generic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 individual attack may last between 2 to 30 minutes, with complete resolution of pain afterwards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proscar</a:t>
            </a:r>
            <a:b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proscar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no prescription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patients with postrenal acute renal failure, treatment efforts are directed at the underlying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proscar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finasteride 1mg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Seasonal allergic rhinitis (also known as hay fever) is an allergic response often caused by airborne pollens from trees, grasses, and weeds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finasteride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Thus some of the fight among the Egyptian people over who should run the government is driven as much by economic distress and fears for the future as on ideology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online pharmacy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she went into work today (she works at an urgent care facility/Dr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finasteride the same as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 mg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larvae mature into nymphs which have 8 legs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(finasteride) 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finasteride as good as propecia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proscar 1 mg bestellen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2015-12-20T01:17:03+04:00</dcterms:created>
  <dcterms:modified xsi:type="dcterms:W3CDTF">2015-12-20T01:17:03+04:00</dcterms:modified>
  <dc:title>Proscar Costo - Generic Finasteride 1mg Walmart</dc:title>
  <dc:description>Proscar cost per month, buy finasteride 5mg canada, purchase finasteride online, proscar 5 mg pantip, proscar 10 mg daily, buy generic proscar, get proscar prescription</dc:description>
  <dc:subject>Proscar Costo - Generic Finasteride 1mg Walmart</dc:subject>
  <cp:keywords>buy proscar no prescription, finasteride 1mg online pharmacy, proscar 1 mg effetti collaterali, buy proscar canada, proscar 5 mg 28 tablet, proscar 5 mg 28 tablet yan etkileri, proscar perscription, order finasteride 5mg, generic finasteride 5mg reviews, buy proscar</cp:keywords>
  <cp:category/>
</cp:coreProperties>
</file>