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87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88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89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90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91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92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93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94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95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96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97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98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99.jp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00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Isotretinoin Tips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As the liquid is made from immediate-release quetiapine, you may wish to take it later in the day -- see notes above for regular Seroquel.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starting 80 mg accutane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get accutane out of system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ati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10mg accutane enough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10mg per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accutane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acne treatment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accutane (isotretinoin)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cheapest generic accutane acne org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accutane cost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online safe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spend alot of energy trying to keep a lid on my anger so I&amp;#039;m biting the inside of my lips constantly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accutane cost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popular prescription accutane linked to serious injuries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20 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When i reported such positive results with lamictal at 25 and 50 mgs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10 mg twice a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60 mg 5 months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60 mg a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ointment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Colaboradores que suele su meses general en el primer intervalos del vista es cuadrada, precio cytotec (misoprostol) 200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cheapest generic accutane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They did a ultrasound to see if it grew back and they found that I don&amp;rsquo;t have any left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accutane for sale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tips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no prescription needed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smart program prescription drug accutane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non prescription accutane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30 mg of accutane enough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Orang dengan sejarah klinikal penyakit kencing manis boleh mendapat manfaat daripada orlistat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accutane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) more susceptible to illness, disease and even cancer It could affect the development of the baby, too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long for accutane to get out of your system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 have been a few times when I needed Prednisone to get it under control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has anyone bought accutane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1 mg/kg accutane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20mg per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40 mg a day results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3 times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accutane online no prescription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has not been reported when the GFR is above 60 ml/min; and there is atheoretical risk when the GFR is between 60 and 30 ml/min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legit online pharmacy accutane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get accutane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accutane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reliable online pharmacy accutane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mg of accutane should i take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Saw Dr recently, he said try taking lowest effective dosage of Prozac(anti libido for me), start at 10 MG/day, after 30 days if same behavior, go to 20 mg, repeat until success or reach 80 mg/day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accutane pills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discount generic accutane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accutane in the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best online pharmacy to buy accutane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knee 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accutane no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accutane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various side effects associated with the drug are dry mouth, nausea, urinary tract infection and constipation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generic accutane online no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suffer from panic attacks/anxiety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many mg of accutane per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buy accutane in mexico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 with less to play with I think this forces doctors here to use the older agents more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40 mg of accutane every other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2015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order accutane online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spend alot of energy trying to keep a lid on my anger so I&amp;#039;m biting the inside of my lips constantly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buying accutane online illegal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online u.s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it legal to buy accutane from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online registration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discount card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after accutane message boards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0.05 erythromycin 2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history, which resolved claims of introducing misbranded drugs and failing to report safety data for some of their products, including Paxil.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20mg a day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0.05 gel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It&amp;#39;s odd, America was always sold to us as a liberal heaven, its just since I&amp;#39;ve been on reddit that I&amp;#39;ve started to see the other side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20 mg mild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sonra da arkasn dner gider&amp;rdquo;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hard get prescription accutane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rx list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Since I began taking orlistat (Alli) 4 yrs ago, which helped to put the fat back into the stool, I have no further ER visits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best price for generic accutane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 are 2 types of mites that cause mange and one type CNN transmitted to humans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average monthly cost of accutane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oil effects Among when nausea, fish to the side frozen side or protocol uncomfortable fishy with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40 mg accutane results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not change your patch removal schedule.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80 mg accutane a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They can be classified as Organic, Chemical, Inorganic, and Soil Amendment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online canada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Ciddi ktandvers reaksiyonlar oldua sefksim kesilmeli ve uygun tedavi ve/veya mler uygulanmaldr.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10mg accutane enough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drug is started after anabolic steroids are stopped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for back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many mg accutane should take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important thing to remember about spiro is it takes a while to kick in, so please don't get discouraged if you don't see results right away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online accutane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roaccutane 120 mg kg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They use ice, rocks or beaches to rest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medicine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rx cart accutane review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week by week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still get prescribed accutane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Het is echt een klein gebied vol met pukkels en puistjes, terwijl ik op de rest van mijn huid nauwelijks/nooit een puistje heb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warnings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&amp;ldquo;Most of the uric acid we generate is endogenous [from our own body] &amp;mdash; it doesn&amp;rsquo;t come from outside sources,&amp;rdquo; explains Putterman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month 5 still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Orang dengan sejarah klinikal penyakit kencing manis boleh mendapat manfaat daripada orlistat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2nd month breakout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I'm with the innovation area code purple theme with regard to wordpress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price costco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price must include all taxes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long does it take for accutane to get out of your system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much does accutane cost australia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for rosacea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40 mg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cheapest generic accutane acne.org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u buy accutane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accutane (isotretinoin)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results how long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Know that we don't allow self-promotion, advertisements, spam, commercial messages, or links to other websites or blogs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how to pronounce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accutane treatment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5 month course accutane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jen's accutane message board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Topamax can be taken without a meal and it is advised not to break the tablets due to their unpleasant taste.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rems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most often subsides in about two weeks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get accutane prescription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still breaking out 5th month accutane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can i get a prescription for accutane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Again this is a dangerous drug when not used correctly, and you have to know your body very well (diet wise) to avoid muscle loss, which could occur.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0.5 gel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discount programs for accutane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the CAPRICORN trial of survivors of an acute myocardial infarction, hypotension or postural hypotension occurred in 20.2% of subjects receiving Coreg compared with 12.6% of placebo subjects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alcohol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Tell your doctor right away if you develop any of these serious side effects: swelling of the hands/ankles/feet, severe tiredness, shortness of breath, unexplained/sudden weight gain.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accutane online from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/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prescription accutane full price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start to spin and feel dizzy and ugly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cost at costco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i need a prescription for accutane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 have been a few times when I needed Prednisone to get it under control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end month 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long before you see results from accutane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structure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roaccutane 120 mg/kg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accutane for sale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Put it to use along with anything additionally it certain to allow you to be be appear to eye-catching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accutane myorisan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drugs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accutane from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Recall that in the 'old days,' bodybuilders would spend a significant time of the year off-cycle to clean out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5 month accutane course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isotretinoin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I add the C serum and the Olay serum last week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mental illness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hypertensive patients with normal renal function, therapeutic doses of Coreg decreased renal vascular resistance with no change in glomerular filtration rate or renal plasma flow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40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60 mg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Everyone should do things the right way, but that0Is not the world we live in,0M Girardi said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cheap accutane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6 wochen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can i get accutane online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to buy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accutane online cheap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Take Celexa exactly as prescribed by your doctor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80 mg per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mexico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lawsuit news 2014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cheapest accutane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accutane treatment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addition, a 13% and 16% decreasein Cmax,ss and AUC,ss respectively, of the active hydroxy-metabolitewas noted as well as a 60% decrease in Cmax,ss and AUC,ss of the activeketo-metabolite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in qatar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Also, status migrainosus can justify a brief hospital stay for symptomatic treatment.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rezept 7 tage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didn&amp;rsquo;t hear anything about it, i just opened a file that came to me through an email from someone I didn&amp;rsquo;t know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video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expect month 2 accutane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isotretinoin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100 mg accutane day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alternatives 2014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Have been taking Prozac for about 3 months now and due to the fact that I want to become pregnant, my LPN has decided to take me off my medications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ordering accutane online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2014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neuroblastoma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20mg a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Any other meds I take in the middle of the day so they don&amp;#39;t interefere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label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oral review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best place to buy accutane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get accutane out of your system fast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Blood HCG levels are measured after treatment and should return to normal.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buy accutane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que es un potente vasoconstrictor (una sustancia que estrecha los vasos sanguneos)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treatment duration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 12 months, the investigators rated 65% of men treated with PROPECIA as having increased hair growth compared with 37% in the placebo group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blood test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Sometimes the normal process of separation is uneven and theforeskin becomes partially retractile but with a residualattachment to the glans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tinnitus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take 80 mg of accutane at once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inflammatory bowel disease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Histone deacetylases transfer acyl groups, shorten the chromatin, and farm transcriptional silencing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70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 help you remember to take metoprolol, take it around the same time(s) every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accutane online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other names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accutane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40 mg of accutane alot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accutane online forum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Diabetes and hypertension occur more commonly in women taking steroids during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many mg of accutane should i take a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20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accutane no prescription online</a:t>
            </a:r>
            <a:b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Like anything &amp;mdash; something you stick with will almost always be more successful regardless of other factors.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price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best place to buy generic accutane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you need prescription accutane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O'd late on 150 (CD 27) and even later on 200 (CD 35)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20mg journal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think anyone who's experienced clinical depression and how serious and severe this disease can be will agree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best place to buy accutane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Rocks and gravel make it harder to clean Rocks and gravel actually help the cleanliness of the pond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indications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cheapest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amazon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accutane online forum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J'ai pris environ 20lbs et je ne me sens pas bien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manufacturer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2015-12-20T01:16:35+04:00</dcterms:created>
  <dcterms:modified xsi:type="dcterms:W3CDTF">2015-12-20T01:16:35+04:00</dcterms:modified>
  <dc:title>Accutane 40 Mg A Day Results - Accutane Online U.s</dc:title>
  <dc:description>Isotretinoin ointment, get accutane, reliable online pharmacy accutane, many mg accutane should take, can you still get prescribed accutane, isotretinoin how to pronounce, prescription accutane full price cost</dc:description>
  <dc:subject>Accutane 40 Mg A Day Results - Accutane Online U.s</dc:subject>
  <cp:keywords>generic accutane (isotretinoin), accutane online safe, where can i buy accutane in the uk, accutane 20 mg mild acne, rx cart accutane review, do i need a prescription for accutane, buy isotretinoin india, best place to buy accutane online uk, isotretinoin 70 mg, buy accutane online uk</cp:keywords>
  <cp:category/>
</cp:coreProperties>
</file>