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7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7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7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8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8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8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8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8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8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8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8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8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8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79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Motrin By Weight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oI have a showe3 anyay in the dir5ction of your workouts by aUsuming a step in getting started with an EZ curl bars.</a:t>
            </a:r>
            <a:br/>
            <a:r>
              <a:rPr b="false" i="false" strike="noStrike" sz="1200" u="none">
                <a:solidFill>
                  <a:srgbClr val="FFFFFF"/>
                </a:solidFill>
                <a:latin typeface="Calibri"/>
              </a:rPr>
              <a:t>motrin dosing mg/kg</a:t>
            </a:r>
            <a:br/>
            <a:r>
              <a:rPr b="false" i="false" strike="noStrike" sz="1200" u="none">
                <a:solidFill>
                  <a:srgbClr val="FFFFFF"/>
                </a:solidFill>
                <a:latin typeface="Calibri"/>
              </a:rPr>
              <a:t>ometim5s Free DatVng can le0d to Ammunicati�n iUUues consie3ing th0t the oman you are an emerging cast5 sCUt5m, right? Wh0t did you pick Uhuld als� mae 0@p3riate valentin5s d0C gVfts.</a:t>
            </a:r>
            <a:br/>
            <a:r>
              <a:rPr b="false" i="false" strike="noStrike" sz="1200" u="none">
                <a:solidFill>
                  <a:srgbClr val="FFFFFF"/>
                </a:solidFill>
                <a:latin typeface="Calibri"/>
              </a:rPr>
              <a:t>pediatric tylenol/motrin dosing chart by weight</a:t>
            </a:r>
            <a:br/>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where can i buy baby motrin</a:t>
            </a:r>
            <a:br/>
            <a:r>
              <a:rPr b="false" i="false" strike="noStrike" sz="1200" u="none">
                <a:solidFill>
                  <a:srgbClr val="FFFFFF"/>
                </a:solidFill>
                <a:latin typeface="Calibri"/>
              </a:rPr>
              <a:t>I done some research and apparently this is a very common side effect of this injection</a:t>
            </a:r>
            <a:br/>
            <a:r>
              <a:rPr b="false" i="false" strike="noStrike" sz="1200" u="none">
                <a:solidFill>
                  <a:srgbClr val="FFFFFF"/>
                </a:solidFill>
                <a:latin typeface="Calibri"/>
              </a:rPr>
              <a:t>can you get addicted to motrin 800</a:t>
            </a:r>
            <a:br/>
            <a:r>
              <a:rPr b="false" i="false" strike="noStrike" sz="1200" u="none">
                <a:solidFill>
                  <a:srgbClr val="FFFFFF"/>
                </a:solidFill>
                <a:latin typeface="Calibri"/>
              </a:rPr>
              <a:t>children's motrin chewable tablets recall</a:t>
            </a:r>
            <a:br/>
            <a:r>
              <a:rPr b="false" i="false" strike="noStrike" sz="1200" u="none">
                <a:solidFill>
                  <a:srgbClr val="FFFFFF"/>
                </a:solidFill>
                <a:latin typeface="Calibri"/>
              </a:rPr>
              <a:t>Daar schrijft ze onder meer: "Het principe van een dergelijke "borstel" is dat de bovenste laag dode huidcellen verwijdert worden</a:t>
            </a:r>
            <a:br/>
            <a:r>
              <a:rPr b="false" i="false" strike="noStrike" sz="1200" u="none">
                <a:solidFill>
                  <a:srgbClr val="FFFFFF"/>
                </a:solidFill>
                <a:latin typeface="Calibri"/>
              </a:rPr>
              <a:t>800 mg motrin while breastfeeding</a:t>
            </a:r>
            <a:br/>
            <a:r>
              <a:rPr b="false" i="false" strike="noStrike" sz="1200" u="none">
                <a:solidFill>
                  <a:srgbClr val="FFFFFF"/>
                </a:solidFill>
                <a:latin typeface="Calibri"/>
              </a:rPr>
              <a:t>I think the problem started when she starte</a:t>
            </a:r>
            <a:br/>
            <a:r>
              <a:rPr b="false" i="false" strike="noStrike" sz="1200" u="none">
                <a:solidFill>
                  <a:srgbClr val="FFFFFF"/>
                </a:solidFill>
                <a:latin typeface="Calibri"/>
              </a:rPr>
              <a:t>motrin 200</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dosage by weight for adults</a:t>
            </a:r>
            <a:br/>
            <a:r>
              <a:rPr b="false" i="false" strike="noStrike" sz="1200" u="none">
                <a:solidFill>
                  <a:srgbClr val="FFFFFF"/>
                </a:solidFill>
                <a:latin typeface="Calibri"/>
              </a:rPr>
              <a:t>dose of liquid motrin for adults</a:t>
            </a:r>
            <a:br/>
            <a:r>
              <a:rPr b="false" i="false" strike="noStrike" sz="1200" u="none">
                <a:solidFill>
                  <a:srgbClr val="FFFFFF"/>
                </a:solidFill>
                <a:latin typeface="Calibri"/>
              </a:rPr>
              <a:t>equivalente de motrin</a:t>
            </a:r>
            <a:br/>
            <a:r>
              <a:rPr b="false" i="false" strike="noStrike" sz="1200" u="none">
                <a:solidFill>
                  <a:srgbClr val="FFFFFF"/>
                </a:solidFill>
                <a:latin typeface="Calibri"/>
              </a:rPr>
              <a:t>accidental double dose of infant motrin</a:t>
            </a:r>
            <a:br/>
            <a:r>
              <a:rPr b="false" i="false" strike="noStrike" sz="1200" u="none">
                <a:solidFill>
                  <a:srgbClr val="FFFFFF"/>
                </a:solidFill>
                <a:latin typeface="Calibri"/>
              </a:rPr>
              <a:t>Een longontsteking is een infectie van het longweefsel</a:t>
            </a:r>
            <a:br/>
            <a:r>
              <a:rPr b="false" i="false" strike="noStrike" sz="1200" u="none">
                <a:solidFill>
                  <a:srgbClr val="FFFFFF"/>
                </a:solidFill>
                <a:latin typeface="Calibri"/>
              </a:rPr>
              <a:t>can motrin cause stomach bleeding</a:t>
            </a:r>
            <a:br/>
            <a:r>
              <a:rPr b="false" i="false" strike="noStrike" sz="1200" u="none">
                <a:solidFill>
                  <a:srgbClr val="FFFFFF"/>
                </a:solidFill>
                <a:latin typeface="Calibri"/>
              </a:rPr>
              <a:t>This manifests clinically as explosive high frequency bursts of paroxysmal pain.</a:t>
            </a:r>
            <a:br/>
            <a:r>
              <a:rPr b="false" i="false" strike="noStrike" sz="1200" u="none">
                <a:solidFill>
                  <a:srgbClr val="FFFFFF"/>
                </a:solidFill>
                <a:latin typeface="Calibri"/>
              </a:rPr>
              <a:t>motrin baby teething</a:t>
            </a:r>
            <a:br/>
            <a:r>
              <a:rPr b="false" i="false" strike="noStrike" sz="1200" u="none">
                <a:solidFill>
                  <a:srgbClr val="FFFFFF"/>
                </a:solidFill>
                <a:latin typeface="Calibri"/>
              </a:rPr>
              <a:t>dosis para motrin infantil</a:t>
            </a:r>
            <a:br/>
            <a:r>
              <a:rPr b="false" i="false" strike="noStrike" sz="1200" u="none">
                <a:solidFill>
                  <a:srgbClr val="FFFFFF"/>
                </a:solidFill>
                <a:latin typeface="Calibri"/>
              </a:rPr>
              <a:t>buy motrin 800</a:t>
            </a:r>
            <a:br/>
            <a:r>
              <a:rPr b="false" i="false" strike="noStrike" sz="1200" u="none">
                <a:solidFill>
                  <a:srgbClr val="FFFFFF"/>
                </a:solidFill>
                <a:latin typeface="Calibri"/>
              </a:rPr>
              <a:t>motrin or tylenol for tooth pain</a:t>
            </a:r>
            <a:br/>
            <a:r>
              <a:rPr b="false" i="false" strike="noStrike" sz="1200" u="none">
                <a:solidFill>
                  <a:srgbClr val="FFFFFF"/>
                </a:solidFill>
                <a:latin typeface="Calibri"/>
              </a:rPr>
              <a:t>is motrin an aspirin product</a:t>
            </a:r>
            <a:br/>
            <a:r>
              <a:rPr b="false" i="false" strike="noStrike" sz="1200" u="none">
                <a:solidFill>
                  <a:srgbClr val="FFFFFF"/>
                </a:solidFill>
                <a:latin typeface="Calibri"/>
              </a:rPr>
              <a:t>The doctors will give you the coupons whenever you ask for them</a:t>
            </a:r>
            <a:br/>
            <a:r>
              <a:rPr b="false" i="false" strike="noStrike" sz="1200" u="none">
                <a:solidFill>
                  <a:srgbClr val="FFFFFF"/>
                </a:solidFill>
                <a:latin typeface="Calibri"/>
              </a:rPr>
              <a:t>what's in motrin ib</a:t>
            </a:r>
            <a:br/>
            <a:r>
              <a:rPr b="false" i="false" strike="noStrike" sz="1200" u="none">
                <a:solidFill>
                  <a:srgbClr val="FFFFFF"/>
                </a:solidFill>
                <a:latin typeface="Calibri"/>
              </a:rPr>
              <a:t>motrin commercial</a:t>
            </a:r>
            <a:br/>
            <a:r>
              <a:rPr b="false" i="false" strike="noStrike" sz="1200" u="none">
                <a:solidFill>
                  <a:srgbClr val="FFFFFF"/>
                </a:solidFill>
                <a:latin typeface="Calibri"/>
              </a:rPr>
              <a:t>But he never thought he&amp;rsquo;d see such rapid price swings for his pet medication</a:t>
            </a:r>
            <a:br/>
            <a:r>
              <a:rPr b="false" i="false" strike="noStrike" sz="1200" u="none">
                <a:solidFill>
                  <a:srgbClr val="FFFFFF"/>
                </a:solidFill>
                <a:latin typeface="Calibri"/>
              </a:rPr>
              <a:t>does motrin raise your blood pressure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3rd trimester</a:t>
            </a:r>
            <a:br/>
            <a:r>
              <a:rPr b="false" i="false" strike="noStrike" sz="1200" u="none">
                <a:solidFill>
                  <a:srgbClr val="FFFFFF"/>
                </a:solidFill>
                <a:latin typeface="Calibri"/>
              </a:rPr>
              <a:t>give 3 year old too much motrin</a:t>
            </a:r>
            <a:br/>
            <a:r>
              <a:rPr b="false" i="false" strike="noStrike" sz="1200" u="none">
                <a:solidFill>
                  <a:srgbClr val="FFFFFF"/>
                </a:solidFill>
                <a:latin typeface="Calibri"/>
              </a:rPr>
              <a:t>ta trustfromcanada.com This is the metre when homo sapiens comes into the dupe of erectile dysfunction</a:t>
            </a:r>
            <a:br/>
            <a:r>
              <a:rPr b="false" i="false" strike="noStrike" sz="1200" u="none">
                <a:solidFill>
                  <a:srgbClr val="FFFFFF"/>
                </a:solidFill>
                <a:latin typeface="Calibri"/>
              </a:rPr>
              <a:t>tylenol motrin alternating schedule</a:t>
            </a:r>
            <a:br/>
            <a:r>
              <a:rPr b="false" i="false" strike="noStrike" sz="1200" u="none">
                <a:solidFill>
                  <a:srgbClr val="FFFFFF"/>
                </a:solidFill>
                <a:latin typeface="Calibri"/>
              </a:rPr>
              <a:t>De werkzaamheid van bupropion in de geregistreerde dosering is niet overtuigend</a:t>
            </a:r>
            <a:br/>
            <a:r>
              <a:rPr b="false" i="false" strike="noStrike" sz="1200" u="none">
                <a:solidFill>
                  <a:srgbClr val="FFFFFF"/>
                </a:solidFill>
                <a:latin typeface="Calibri"/>
              </a:rPr>
              <a:t>motrin printable coupon</a:t>
            </a:r>
            <a:br/>
            <a:r>
              <a:rPr b="false" i="false" strike="noStrike" sz="1200" u="none">
                <a:solidFill>
                  <a:srgbClr val="FFFFFF"/>
                </a:solidFill>
                <a:latin typeface="Calibri"/>
              </a:rPr>
              <a:t>infant motrin printable coupon</a:t>
            </a:r>
            <a:br/>
            <a:r>
              <a:rPr b="false" i="false" strike="noStrike" sz="1200" u="none">
                <a:solidFill>
                  <a:srgbClr val="FFFFFF"/>
                </a:solidFill>
                <a:latin typeface="Calibri"/>
              </a:rPr>
              <a:t>motrin by weight</a:t>
            </a:r>
            <a:br/>
            <a:r>
              <a:rPr b="false" i="false" strike="noStrike" sz="1200" u="none">
                <a:solidFill>
                  <a:srgbClr val="FFFFFF"/>
                </a:solidFill>
                <a:latin typeface="Calibri"/>
              </a:rPr>
              <a:t>does motrin cause bleeding</a:t>
            </a:r>
            <a:br/>
            <a:r>
              <a:rPr b="false" i="false" strike="noStrike" sz="1200" u="none">
                <a:solidFill>
                  <a:srgbClr val="FFFFFF"/>
                </a:solidFill>
                <a:latin typeface="Calibri"/>
              </a:rPr>
              <a:t>These medications should be stored specific temperature ranges</a:t>
            </a:r>
            <a:br/>
            <a:r>
              <a:rPr b="false" i="false" strike="noStrike" sz="1200" u="none">
                <a:solidFill>
                  <a:srgbClr val="FFFFFF"/>
                </a:solidFill>
                <a:latin typeface="Calibri"/>
              </a:rPr>
              <a:t>printable coupon for motrin</a:t>
            </a:r>
            <a:br/>
            <a:r>
              <a:rPr b="false" i="false" strike="noStrike" sz="1200" u="none">
                <a:solidFill>
                  <a:srgbClr val="FFFFFF"/>
                </a:solidFill>
                <a:latin typeface="Calibri"/>
              </a:rPr>
              <a:t>Maar gezien de locaties en dat het in feite droge kleine pukkeltjes zijn lijkt me dat wel de meest logische verklaring</a:t>
            </a:r>
            <a:br/>
            <a:r>
              <a:rPr b="false" i="false" strike="noStrike" sz="1200" u="none">
                <a:solidFill>
                  <a:srgbClr val="FFFFFF"/>
                </a:solidFill>
                <a:latin typeface="Calibri"/>
              </a:rPr>
              <a:t>motrin 1b ingredients</a:t>
            </a:r>
            <a:br/>
            <a:r>
              <a:rPr b="false" i="false" strike="noStrike" sz="1200" u="none">
                <a:solidFill>
                  <a:srgbClr val="FFFFFF"/>
                </a:solidFill>
                <a:latin typeface="Calibri"/>
              </a:rPr>
              <a:t>motrin 300 mg</a:t>
            </a:r>
            <a:br/>
            <a:r>
              <a:rPr b="false" i="false" strike="noStrike" sz="1200" u="none">
                <a:solidFill>
                  <a:srgbClr val="FFFFFF"/>
                </a:solidFill>
                <a:latin typeface="Calibri"/>
              </a:rPr>
              <a:t>where can you buy motrin 800</a:t>
            </a:r>
            <a:br/>
            <a:r>
              <a:rPr b="false" i="false" strike="noStrike" sz="1200" u="none">
                <a:solidFill>
                  <a:srgbClr val="FFFFFF"/>
                </a:solidFill>
                <a:latin typeface="Calibri"/>
              </a:rPr>
              <a:t>Merck is a very large and powerful pharmaceutical company having all of the lobbyists and public relations people on staff to try and squash this type of discovery</a:t>
            </a:r>
            <a:br/>
            <a:r>
              <a:rPr b="false" i="false" strike="noStrike" sz="1200" u="none">
                <a:solidFill>
                  <a:srgbClr val="FFFFFF"/>
                </a:solidFill>
                <a:latin typeface="Calibri"/>
              </a:rPr>
              <a:t>motrin or aleve for muscle pain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motrin 600</a:t>
            </a:r>
            <a:br/>
            <a:r>
              <a:rPr b="false" i="false" strike="noStrike" sz="1200" u="none">
                <a:solidFill>
                  <a:srgbClr val="FFFFFF"/>
                </a:solidFill>
                <a:latin typeface="Calibri"/>
              </a:rPr>
              <a:t>motrin dosage chart by weight for adults</a:t>
            </a:r>
            <a:br/>
            <a:r>
              <a:rPr b="false" i="false" strike="noStrike" sz="1200" u="none">
                <a:solidFill>
                  <a:srgbClr val="FFFFFF"/>
                </a:solidFill>
                <a:latin typeface="Calibri"/>
              </a:rPr>
              <a:t>motrin 800 how often</a:t>
            </a:r>
            <a:br/>
            <a:r>
              <a:rPr b="false" i="false" strike="noStrike" sz="1200" u="none">
                <a:solidFill>
                  <a:srgbClr val="FFFFFF"/>
                </a:solidFill>
                <a:latin typeface="Calibri"/>
              </a:rPr>
              <a:t>tylenol motrin dosage</a:t>
            </a:r>
            <a:br/>
            <a:r>
              <a:rPr b="false" i="false" strike="noStrike" sz="1200" u="none">
                <a:solidFill>
                  <a:srgbClr val="FFFFFF"/>
                </a:solidFill>
                <a:latin typeface="Calibri"/>
              </a:rPr>
              <a:t>Probeer zo veel mogelijk biologisch te eten want de giftige stoffen ga je op den duur zien aan je huid omdat je lever al de pesticiden niet kan verwerken</a:t>
            </a:r>
            <a:br/>
            <a:r>
              <a:rPr b="false" i="false" strike="noStrike" sz="1200" u="none">
                <a:solidFill>
                  <a:srgbClr val="FFFFFF"/>
                </a:solidFill>
                <a:latin typeface="Calibri"/>
              </a:rPr>
              <a:t>motrin advil</a:t>
            </a:r>
            <a:br/>
            <a:r>
              <a:rPr b="false" i="false" strike="noStrike" sz="1200" u="none">
                <a:solidFill>
                  <a:srgbClr val="FFFFFF"/>
                </a:solidFill>
                <a:latin typeface="Calibri"/>
              </a:rPr>
              <a:t>allergy to aspirin can i take motrin</a:t>
            </a:r>
            <a:br/>
            <a:r>
              <a:rPr b="false" i="false" strike="noStrike" sz="1200" u="none">
                <a:solidFill>
                  <a:srgbClr val="FFFFFF"/>
                </a:solidFill>
                <a:latin typeface="Calibri"/>
              </a:rPr>
              <a:t>motrin 10 mg/kg</a:t>
            </a:r>
            <a:br/>
            <a:r>
              <a:rPr b="false" i="false" strike="noStrike" sz="1200" u="none">
                <a:solidFill>
                  <a:srgbClr val="FFFFFF"/>
                </a:solidFill>
                <a:latin typeface="Calibri"/>
              </a:rPr>
              <a:t>motrin dosage for 18 month old</a:t>
            </a:r>
            <a:br/>
            <a:r>
              <a:rPr b="false" i="false" strike="noStrike" sz="1200" u="none">
                <a:solidFill>
                  <a:srgbClr val="FFFFFF"/>
                </a:solidFill>
                <a:latin typeface="Calibri"/>
              </a:rPr>
              <a:t>is aleve or motrin better for toothache</a:t>
            </a:r>
            <a:br/>
            <a:r>
              <a:rPr b="false" i="false" strike="noStrike" sz="1200" u="none">
                <a:solidFill>
                  <a:srgbClr val="FFFFFF"/>
                </a:solidFill>
                <a:latin typeface="Calibri"/>
              </a:rPr>
              <a:t>motrin 600mg</a:t>
            </a:r>
            <a:br/>
            <a:r>
              <a:rPr b="false" i="false" strike="noStrike" sz="1200" u="none">
                <a:solidFill>
                  <a:srgbClr val="FFFFFF"/>
                </a:solidFill>
                <a:latin typeface="Calibri"/>
              </a:rPr>
              <a:t>pediatric tylenol motrin dosing chart</a:t>
            </a:r>
            <a:br/>
            <a:r>
              <a:rPr b="false" i="false" strike="noStrike" sz="1200" u="none">
                <a:solidFill>
                  <a:srgbClr val="FFFFFF"/>
                </a:solidFill>
                <a:latin typeface="Calibri"/>
              </a:rPr>
              <a:t>what pill is motrin 1b</a:t>
            </a:r>
            <a:br/>
            <a:r>
              <a:rPr b="false" i="false" strike="noStrike" sz="1200" u="none">
                <a:solidFill>
                  <a:srgbClr val="FFFFFF"/>
                </a:solidFill>
                <a:latin typeface="Calibri"/>
              </a:rPr>
              <a:t>I live in Scotland and can't get antidepressants despite being a victim of bullying, and was wondering how others are having access to medicine</a:t>
            </a:r>
            <a:br/>
            <a:r>
              <a:rPr b="false" i="false" strike="noStrike" sz="1200" u="none">
                <a:solidFill>
                  <a:srgbClr val="FFFFFF"/>
                </a:solidFill>
                <a:latin typeface="Calibri"/>
              </a:rPr>
              <a:t>motrin 800 mg oral tablet</a:t>
            </a:r>
            <a:br/>
            <a:r>
              <a:rPr b="false" i="false" strike="noStrike" sz="1200" u="none">
                <a:solidFill>
                  <a:srgbClr val="FFFFFF"/>
                </a:solidFill>
                <a:latin typeface="Calibri"/>
              </a:rPr>
              <a:t>Loss of balance and dizziness can be very frightening</a:t>
            </a:r>
            <a:br/>
            <a:r>
              <a:rPr b="false" i="false" strike="noStrike" sz="1200" u="none">
                <a:solidFill>
                  <a:srgbClr val="FFFFFF"/>
                </a:solidFill>
                <a:latin typeface="Calibri"/>
              </a:rPr>
              <a:t>motrin infantil precio mexico</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buy motrin 800 over the counter</a:t>
            </a:r>
            <a:br/>
            <a:r>
              <a:rPr b="false" i="false" strike="noStrike" sz="1200" u="none">
                <a:solidFill>
                  <a:srgbClr val="FFFFFF"/>
                </a:solidFill>
                <a:latin typeface="Calibri"/>
              </a:rPr>
              <a:t>can u get high off 800mg motrin</a:t>
            </a:r>
            <a:br/>
            <a:r>
              <a:rPr b="false" i="false" strike="noStrike" sz="1200" u="none">
                <a:solidFill>
                  <a:srgbClr val="FFFFFF"/>
                </a:solidFill>
                <a:latin typeface="Calibri"/>
              </a:rPr>
              <a:t>infant motrin dosage by weight</a:t>
            </a:r>
            <a:br/>
            <a:r>
              <a:rPr b="false" i="false" strike="noStrike" sz="1200" u="none">
                <a:solidFill>
                  <a:srgbClr val="FFFFFF"/>
                </a:solidFill>
                <a:latin typeface="Calibri"/>
              </a:rPr>
              <a:t>I have always felt that Eltroxin did nothing for my thyroid, but with first-hand knowledge that not taking medication for it will lead to Hashymoto&amp;#39;s disease, I know no other option</a:t>
            </a:r>
            <a:br/>
            <a:r>
              <a:rPr b="false" i="false" strike="noStrike" sz="1200" u="none">
                <a:solidFill>
                  <a:srgbClr val="FFFFFF"/>
                </a:solidFill>
                <a:latin typeface="Calibri"/>
              </a:rPr>
              <a:t>motrin 2000 mg</a:t>
            </a:r>
            <a:br/>
            <a:r>
              <a:rPr b="false" i="false" strike="noStrike" sz="1200" u="none">
                <a:solidFill>
                  <a:srgbClr val="FFFFFF"/>
                </a:solidFill>
                <a:latin typeface="Calibri"/>
              </a:rPr>
              <a:t>can u give a 3 month old motrin</a:t>
            </a:r>
            <a:br/>
            <a:r>
              <a:rPr b="false" i="false" strike="noStrike" sz="1200" u="none">
                <a:solidFill>
                  <a:srgbClr val="FFFFFF"/>
                </a:solidFill>
                <a:latin typeface="Calibri"/>
              </a:rPr>
              <a:t>motrin infant dosage by weight</a:t>
            </a:r>
            <a:br/>
            <a:r>
              <a:rPr b="false" i="false" strike="noStrike" sz="1200" u="none">
                <a:solidFill>
                  <a:srgbClr val="FFFFFF"/>
                </a:solidFill>
                <a:latin typeface="Calibri"/>
              </a:rPr>
              <a:t>Made me much more careful&amp;rdquo;</a:t>
            </a:r>
            <a:br/>
            <a:r>
              <a:rPr b="false" i="false" strike="noStrike" sz="1200" u="none">
                <a:solidFill>
                  <a:srgbClr val="FFFFFF"/>
                </a:solidFill>
                <a:latin typeface="Calibri"/>
              </a:rPr>
              <a:t>motrin infant concentration</a:t>
            </a:r>
            <a:br/>
            <a:r>
              <a:rPr b="false" i="false" strike="noStrike" sz="1200" u="none">
                <a:solidFill>
                  <a:srgbClr val="FFFFFF"/>
                </a:solidFill>
                <a:latin typeface="Calibri"/>
              </a:rPr>
              <a:t>motrin or tylenol for infant fever</a:t>
            </a:r>
            <a:br/>
            <a:r>
              <a:rPr b="false" i="false" strike="noStrike" sz="1200" u="none">
                <a:solidFill>
                  <a:srgbClr val="FFFFFF"/>
                </a:solidFill>
                <a:latin typeface="Calibri"/>
              </a:rPr>
              <a:t>tylenol motrin dosage weight</a:t>
            </a:r>
            <a:br/>
            <a:r>
              <a:rPr b="false" i="false" strike="noStrike" sz="1200" u="none">
                <a:solidFill>
                  <a:srgbClr val="FFFFFF"/>
                </a:solidFill>
                <a:latin typeface="Calibri"/>
              </a:rPr>
              <a:t>motrin coupons canada 2012</a:t>
            </a:r>
            <a:br/>
            <a:r>
              <a:rPr b="false" i="false" strike="noStrike" sz="1200" u="none">
                <a:solidFill>
                  <a:srgbClr val="FFFFFF"/>
                </a:solidFill>
                <a:latin typeface="Calibri"/>
              </a:rPr>
              <a:t>motrin blood thinner</a:t>
            </a:r>
            <a:br/>
            <a:r>
              <a:rPr b="false" i="false" strike="noStrike" sz="1200" u="none">
                <a:solidFill>
                  <a:srgbClr val="FFFFFF"/>
                </a:solidFill>
                <a:latin typeface="Calibri"/>
              </a:rPr>
              <a:t>I hate to break it to you folks, but you could not feel better hours after taking this for the first time</a:t>
            </a:r>
            <a:br/>
            <a:r>
              <a:rPr b="false" i="false" strike="noStrike" sz="1200" u="none">
                <a:solidFill>
                  <a:srgbClr val="FFFFFF"/>
                </a:solidFill>
                <a:latin typeface="Calibri"/>
              </a:rPr>
              <a:t>motrin 1800 mg</a:t>
            </a:r>
            <a:br/>
            <a:r>
              <a:rPr b="false" i="false" strike="noStrike" sz="1200" u="none">
                <a:solidFill>
                  <a:srgbClr val="FFFFFF"/>
                </a:solidFill>
                <a:latin typeface="Calibri"/>
              </a:rPr>
              <a:t>does motrin ib have aspirin</a:t>
            </a:r>
            <a:br/>
            <a:r>
              <a:rPr b="false" i="false" strike="noStrike" sz="1200" u="none">
                <a:solidFill>
                  <a:srgbClr val="FFFFFF"/>
                </a:solidFill>
                <a:latin typeface="Calibri"/>
              </a:rPr>
              <a:t>is tylenol or motrin better for a toothache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guess I should have mentioned I am 66</a:t>
            </a:r>
            <a:br/>
            <a:r>
              <a:rPr b="false" i="false" strike="noStrike" sz="1200" u="none">
                <a:solidFill>
                  <a:srgbClr val="FFFFFF"/>
                </a:solidFill>
                <a:latin typeface="Calibri"/>
              </a:rPr>
              <a:t>what is motrin called in its generic form</a:t>
            </a:r>
            <a:br/>
            <a:r>
              <a:rPr b="false" i="false" strike="noStrike" sz="1200" u="none">
                <a:solidFill>
                  <a:srgbClr val="FFFFFF"/>
                </a:solidFill>
                <a:latin typeface="Calibri"/>
              </a:rPr>
              <a:t>motrin price compare</a:t>
            </a:r>
            <a:br/>
            <a:r>
              <a:rPr b="false" i="false" strike="noStrike" sz="1200" u="none">
                <a:solidFill>
                  <a:srgbClr val="FFFFFF"/>
                </a:solidFill>
                <a:latin typeface="Calibri"/>
              </a:rPr>
              <a:t>A regular routine should be mentioned and as far as possible the tablet should be taken at the same time everyday</a:t>
            </a:r>
            <a:br/>
            <a:r>
              <a:rPr b="false" i="false" strike="noStrike" sz="1200" u="none">
                <a:solidFill>
                  <a:srgbClr val="FFFFFF"/>
                </a:solidFill>
                <a:latin typeface="Calibri"/>
              </a:rPr>
              <a:t>motrin infantil formula</a:t>
            </a:r>
            <a:br/>
            <a:r>
              <a:rPr b="false" i="false" strike="noStrike" sz="1200" u="none">
                <a:solidFill>
                  <a:srgbClr val="FFFFFF"/>
                </a:solidFill>
                <a:latin typeface="Calibri"/>
              </a:rPr>
              <a:t>what is the active ingredient in children's motrin</a:t>
            </a:r>
            <a:br/>
            <a:r>
              <a:rPr b="false" i="false" strike="noStrike" sz="1200" u="none">
                <a:solidFill>
                  <a:srgbClr val="FFFFFF"/>
                </a:solidFill>
                <a:latin typeface="Calibri"/>
              </a:rPr>
              <a:t>Emerging studies show immense potential in the ability to pinpoint and successfully treat hair loss in men</a:t>
            </a:r>
            <a:br/>
            <a:r>
              <a:rPr b="false" i="false" strike="noStrike" sz="1200" u="none">
                <a:solidFill>
                  <a:srgbClr val="FFFFFF"/>
                </a:solidFill>
                <a:latin typeface="Calibri"/>
              </a:rPr>
              <a:t>generic for motrin 600 mg</a:t>
            </a:r>
            <a:br/>
            <a:r>
              <a:rPr b="false" i="false" strike="noStrike" sz="1200" u="none">
                <a:solidFill>
                  <a:srgbClr val="FFFFFF"/>
                </a:solidFill>
                <a:latin typeface="Calibri"/>
              </a:rPr>
              <a:t>motrin pm addiction</a:t>
            </a:r>
            <a:br/>
            <a:r>
              <a:rPr b="false" i="false" strike="noStrike" sz="1200" u="none">
                <a:solidFill>
                  <a:srgbClr val="FFFFFF"/>
                </a:solidFill>
                <a:latin typeface="Calibri"/>
              </a:rPr>
              <a:t>motrin cost</a:t>
            </a:r>
            <a:br/>
            <a:r>
              <a:rPr b="false" i="false" strike="noStrike" sz="1200" u="none">
                <a:solidFill>
                  <a:srgbClr val="FFFFFF"/>
                </a:solidFill>
                <a:latin typeface="Calibri"/>
              </a:rPr>
              <a:t>how much motrin for 18 pounds</a:t>
            </a:r>
            <a:br/>
            <a:r>
              <a:rPr b="false" i="false" strike="noStrike" sz="1200" u="none">
                <a:solidFill>
                  <a:srgbClr val="FFFFFF"/>
                </a:solidFill>
                <a:latin typeface="Calibri"/>
              </a:rPr>
              <a:t>motrin gel caps</a:t>
            </a:r>
            <a:br/>
            <a:r>
              <a:rPr b="false" i="false" strike="noStrike" sz="1200" u="none">
                <a:solidFill>
                  <a:srgbClr val="FFFFFF"/>
                </a:solidFill>
                <a:latin typeface="Calibri"/>
              </a:rPr>
              <a:t>motrin 800 high blood pressure</a:t>
            </a:r>
            <a:br/>
            <a:r>
              <a:rPr b="false" i="false" strike="noStrike" sz="1200" u="none">
                <a:solidFill>
                  <a:srgbClr val="FFFFFF"/>
                </a:solidFill>
                <a:latin typeface="Calibri"/>
              </a:rPr>
              <a:t>motrin costochondritis</a:t>
            </a:r>
            <a:br/>
            <a:r>
              <a:rPr b="false" i="false" strike="noStrike" sz="1200" u="none">
                <a:solidFill>
                  <a:srgbClr val="FFFFFF"/>
                </a:solidFill>
                <a:latin typeface="Calibri"/>
              </a:rPr>
              <a:t>motrin 800 mg en espanol</a:t>
            </a:r>
            <a:br/>
            <a:r>
              <a:rPr b="false" i="false" strike="noStrike" sz="1200" u="none">
                <a:solidFill>
                  <a:srgbClr val="FFFFFF"/>
                </a:solidFill>
                <a:latin typeface="Calibri"/>
              </a:rPr>
              <a:t>baby motrin better for teething</a:t>
            </a:r>
            <a:br/>
            <a:r>
              <a:rPr b="false" i="false" strike="noStrike" sz="1200" u="none">
                <a:solidFill>
                  <a:srgbClr val="FFFFFF"/>
                </a:solidFill>
                <a:latin typeface="Calibri"/>
              </a:rPr>
              <a:t>motrin 18 month old</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Screening for hepatitis B and C should be considered when there is evidence of viral hepatitis such as elevated liver function test results.</a:t>
            </a:r>
            <a:br/>
            <a:r>
              <a:rPr b="false" i="false" strike="noStrike" sz="1200" u="none">
                <a:solidFill>
                  <a:srgbClr val="FFFFFF"/>
                </a:solidFill>
                <a:latin typeface="Calibri"/>
              </a:rPr>
              <a:t>motrin gels</a:t>
            </a:r>
            <a:br/>
            <a:r>
              <a:rPr b="false" i="false" strike="noStrike" sz="1200" u="none">
                <a:solidFill>
                  <a:srgbClr val="FFFFFF"/>
                </a:solidFill>
                <a:latin typeface="Calibri"/>
              </a:rPr>
              <a:t>motrin or aleve for fever</a:t>
            </a:r>
            <a:br/>
            <a:r>
              <a:rPr b="false" i="false" strike="noStrike" sz="1200" u="none">
                <a:solidFill>
                  <a:srgbClr val="FFFFFF"/>
                </a:solidFill>
                <a:latin typeface="Calibri"/>
              </a:rPr>
              <a:t>"Our priority is to remain competitively priced and to provide overall value and premier service to our customers</a:t>
            </a:r>
            <a:br/>
            <a:r>
              <a:rPr b="false" i="false" strike="noStrike" sz="1200" u="none">
                <a:solidFill>
                  <a:srgbClr val="FFFFFF"/>
                </a:solidFill>
                <a:latin typeface="Calibri"/>
              </a:rPr>
              <a:t>can i take motrin before running</a:t>
            </a:r>
            <a:br/>
            <a:r>
              <a:rPr b="false" i="false" strike="noStrike" sz="1200" u="none">
                <a:solidFill>
                  <a:srgbClr val="FFFFFF"/>
                </a:solidFill>
                <a:latin typeface="Calibri"/>
              </a:rPr>
              <a:t>which is better for muscle pain motrin or advil</a:t>
            </a:r>
            <a:br/>
            <a:r>
              <a:rPr b="false" i="false" strike="noStrike" sz="1200" u="none">
                <a:solidFill>
                  <a:srgbClr val="FFFFFF"/>
                </a:solidFill>
                <a:latin typeface="Calibri"/>
              </a:rPr>
              <a:t>During the last 12 months or so things have changed for the worse</a:t>
            </a:r>
            <a:br/>
            <a:r>
              <a:rPr b="false" i="false" strike="noStrike" sz="1200" u="none">
                <a:solidFill>
                  <a:srgbClr val="FFFFFF"/>
                </a:solidFill>
                <a:latin typeface="Calibri"/>
              </a:rPr>
              <a:t>does motrin act as a blood thinner</a:t>
            </a:r>
            <a:br/>
            <a:r>
              <a:rPr b="false" i="false" strike="noStrike" sz="1200" u="none">
                <a:solidFill>
                  <a:srgbClr val="FFFFFF"/>
                </a:solidFill>
                <a:latin typeface="Calibri"/>
              </a:rPr>
              <a:t>The judgment is not final and can be appealed.</a:t>
            </a:r>
            <a:br/>
            <a:r>
              <a:rPr b="false" i="false" strike="noStrike" sz="1200" u="none">
                <a:solidFill>
                  <a:srgbClr val="FFFFFF"/>
                </a:solidFill>
                <a:latin typeface="Calibri"/>
              </a:rPr>
              <a:t>motrin or advil for arthritis</a:t>
            </a:r>
            <a:br/>
            <a:r>
              <a:rPr b="false" i="false" strike="noStrike" sz="1200" u="none">
                <a:solidFill>
                  <a:srgbClr val="FFFFFF"/>
                </a:solidFill>
                <a:latin typeface="Calibri"/>
              </a:rPr>
              <a:t>motrin otc strength</a:t>
            </a:r>
            <a:br/>
            <a:r>
              <a:rPr b="false" i="false" strike="noStrike" sz="1200" u="none">
                <a:solidFill>
                  <a:srgbClr val="FFFFFF"/>
                </a:solidFill>
                <a:latin typeface="Calibri"/>
              </a:rPr>
              <a:t>I am fairly fearless and this story seemed like a typical urban legend</a:t>
            </a:r>
            <a:br/>
            <a:r>
              <a:rPr b="false" i="false" strike="noStrike" sz="1200" u="none">
                <a:solidFill>
                  <a:srgbClr val="FFFFFF"/>
                </a:solidFill>
                <a:latin typeface="Calibri"/>
              </a:rPr>
              <a:t>motrin 500 mg para que sirve</a:t>
            </a:r>
            <a:br/>
            <a:r>
              <a:rPr b="false" i="false" strike="noStrike" sz="1200" u="none">
                <a:solidFill>
                  <a:srgbClr val="FFFFFF"/>
                </a:solidFill>
                <a:latin typeface="Calibri"/>
              </a:rPr>
              <a:t>On top of that, I don&amp;#39;t have a long list of pain meds that I had picked up prior or anything like that</a:t>
            </a:r>
            <a:br/>
            <a:r>
              <a:rPr b="false" i="false" strike="noStrike" sz="1200" u="none">
                <a:solidFill>
                  <a:srgbClr val="FFFFFF"/>
                </a:solidFill>
                <a:latin typeface="Calibri"/>
              </a:rPr>
              <a:t>motrin or advil for headache</a:t>
            </a:r>
            <a:br/>
            <a:r>
              <a:rPr b="false" i="false" strike="noStrike" sz="1200" u="none">
                <a:solidFill>
                  <a:srgbClr val="FFFFFF"/>
                </a:solidFill>
                <a:latin typeface="Calibri"/>
              </a:rPr>
              <a:t>In fact, diabetes is one of the main causes of retrograde ejaculation</a:t>
            </a:r>
            <a:br/>
            <a:r>
              <a:rPr b="false" i="false" strike="noStrike" sz="1200" u="none">
                <a:solidFill>
                  <a:srgbClr val="FFFFFF"/>
                </a:solidFill>
                <a:latin typeface="Calibri"/>
              </a:rPr>
              <a:t>motrin 800 mg cost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800 purchase</a:t>
            </a:r>
            <a:br/>
            <a:r>
              <a:rPr b="false" i="false" strike="noStrike" sz="1200" u="none">
                <a:solidFill>
                  <a:srgbClr val="FFFFFF"/>
                </a:solidFill>
                <a:latin typeface="Calibri"/>
              </a:rPr>
              <a:t>Metastatic disease was rare, with no apparent difference between the two groups</a:t>
            </a:r>
            <a:br/>
            <a:r>
              <a:rPr b="false" i="false" strike="noStrike" sz="1200" u="none">
                <a:solidFill>
                  <a:srgbClr val="FFFFFF"/>
                </a:solidFill>
                <a:latin typeface="Calibri"/>
              </a:rPr>
              <a:t>motrin canada</a:t>
            </a:r>
            <a:br/>
            <a:r>
              <a:rPr b="false" i="false" strike="noStrike" sz="1200" u="none">
                <a:solidFill>
                  <a:srgbClr val="FFFFFF"/>
                </a:solidFill>
                <a:latin typeface="Calibri"/>
              </a:rPr>
              <a:t>I began using the injection over 10 years ago (in my early thirty's) and have never had any problems with it</a:t>
            </a:r>
            <a:br/>
            <a:r>
              <a:rPr b="false" i="false" strike="noStrike" sz="1200" u="none">
                <a:solidFill>
                  <a:srgbClr val="FFFFFF"/>
                </a:solidFill>
                <a:latin typeface="Calibri"/>
              </a:rPr>
              <a:t>motrin susp infantil dosis</a:t>
            </a:r>
            <a:br/>
            <a:r>
              <a:rPr b="false" i="false" strike="noStrike" sz="1200" u="none">
                <a:solidFill>
                  <a:srgbClr val="FFFFFF"/>
                </a:solidFill>
                <a:latin typeface="Calibri"/>
              </a:rPr>
              <a:t>does motrin cause rectal bleeding</a:t>
            </a:r>
            <a:br/>
            <a:r>
              <a:rPr b="false" i="false" strike="noStrike" sz="1200" u="none">
                <a:solidFill>
                  <a:srgbClr val="FFFFFF"/>
                </a:solidFill>
                <a:latin typeface="Calibri"/>
              </a:rPr>
              <a:t>This is the opposite of what Clomid is trying to do</a:t>
            </a:r>
            <a:br/>
            <a:r>
              <a:rPr b="false" i="false" strike="noStrike" sz="1200" u="none">
                <a:solidFill>
                  <a:srgbClr val="FFFFFF"/>
                </a:solidFill>
                <a:latin typeface="Calibri"/>
              </a:rPr>
              <a:t>motrin 300 caplets</a:t>
            </a:r>
            <a:br/>
            <a:r>
              <a:rPr b="false" i="false" strike="noStrike" sz="1200" u="none">
                <a:solidFill>
                  <a:srgbClr val="FFFFFF"/>
                </a:solidFill>
                <a:latin typeface="Calibri"/>
              </a:rPr>
              <a:t>how often to take 800 mg motrin</a:t>
            </a:r>
            <a:br/>
            <a:r>
              <a:rPr b="false" i="false" strike="noStrike" sz="1200" u="none">
                <a:solidFill>
                  <a:srgbClr val="FFFFFF"/>
                </a:solidFill>
                <a:latin typeface="Calibri"/>
              </a:rPr>
              <a:t>motrin 800 mg alcohol</a:t>
            </a:r>
            <a:br/>
            <a:r>
              <a:rPr b="false" i="false" strike="noStrike" sz="1200" u="none">
                <a:solidFill>
                  <a:srgbClr val="FFFFFF"/>
                </a:solidFill>
                <a:latin typeface="Calibri"/>
              </a:rPr>
              <a:t>tylenol motrin dosing</a:t>
            </a:r>
            <a:br/>
            <a:r>
              <a:rPr b="false" i="false" strike="noStrike" sz="1200" u="none">
                <a:solidFill>
                  <a:srgbClr val="FFFFFF"/>
                </a:solidFill>
                <a:latin typeface="Calibri"/>
              </a:rPr>
              <a:t>formula del motrin infantil</a:t>
            </a:r>
            <a:br/>
            <a:r>
              <a:rPr b="false" i="false" strike="noStrike" sz="1200" u="none">
                <a:solidFill>
                  <a:srgbClr val="FFFFFF"/>
                </a:solidFill>
                <a:latin typeface="Calibri"/>
              </a:rPr>
              <a:t>dosis del motrin infantil</a:t>
            </a:r>
            <a:br/>
            <a:r>
              <a:rPr b="false" i="false" strike="noStrike" sz="1200" u="none">
                <a:solidFill>
                  <a:srgbClr val="FFFFFF"/>
                </a:solidFill>
                <a:latin typeface="Calibri"/>
              </a:rPr>
              <a:t>motrin or aleve for headache</a:t>
            </a:r>
            <a:br/>
            <a:r>
              <a:rPr b="false" i="false" strike="noStrike" sz="1200" u="none">
                <a:solidFill>
                  <a:srgbClr val="FFFFFF"/>
                </a:solidFill>
                <a:latin typeface="Calibri"/>
              </a:rPr>
              <a:t>what's in motrin 800 mg</a:t>
            </a:r>
            <a:br/>
            <a:r>
              <a:rPr b="false" i="false" strike="noStrike" sz="1200" u="none">
                <a:solidFill>
                  <a:srgbClr val="FFFFFF"/>
                </a:solidFill>
                <a:latin typeface="Calibri"/>
              </a:rPr>
              <a:t>motrin dosage chart for adults</a:t>
            </a:r>
            <a:br/>
            <a:r>
              <a:rPr b="false" i="false" strike="noStrike" sz="1200" u="none">
                <a:solidFill>
                  <a:srgbClr val="FFFFFF"/>
                </a:solidFill>
                <a:latin typeface="Calibri"/>
              </a:rPr>
              <a:t>It started in one eye and after her rubbing it now it&amp;rsquo;s in both</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dosis del motrin suspension infantil</a:t>
            </a:r>
            <a:br/>
            <a:r>
              <a:rPr b="false" i="false" strike="noStrike" sz="1200" u="none">
                <a:solidFill>
                  <a:srgbClr val="FFFFFF"/>
                </a:solidFill>
                <a:latin typeface="Calibri"/>
              </a:rPr>
              <a:t>Montserrat has relied heavily upon British and EU aid to rebuild; a new airport was inaugurated in 2005.</a:t>
            </a:r>
            <a:br/>
            <a:r>
              <a:rPr b="false" i="false" strike="noStrike" sz="1200" u="none">
                <a:solidFill>
                  <a:srgbClr val="FFFFFF"/>
                </a:solidFill>
                <a:latin typeface="Calibri"/>
              </a:rPr>
              <a:t>how many mg is over the counter motrin</a:t>
            </a:r>
            <a:br/>
            <a:r>
              <a:rPr b="false" i="false" strike="noStrike" sz="1200" u="none">
                <a:solidFill>
                  <a:srgbClr val="FFFFFF"/>
                </a:solidFill>
                <a:latin typeface="Calibri"/>
              </a:rPr>
              <a:t>There are no production quotas, and companies can simply discontinue making a drug without consequence.</a:t>
            </a:r>
            <a:br/>
            <a:r>
              <a:rPr b="false" i="false" strike="noStrike" sz="1200" u="none">
                <a:solidFill>
                  <a:srgbClr val="FFFFFF"/>
                </a:solidFill>
                <a:latin typeface="Calibri"/>
              </a:rPr>
              <a:t>motrin 500 espa㰿l</a:t>
            </a:r>
            <a:br/>
            <a:r>
              <a:rPr b="false" i="false" strike="noStrike" sz="1200" u="none">
                <a:solidFill>
                  <a:srgbClr val="FFFFFF"/>
                </a:solidFill>
                <a:latin typeface="Calibri"/>
              </a:rPr>
              <a:t>motrin ib ingredients</a:t>
            </a:r>
            <a:br/>
            <a:r>
              <a:rPr b="false" i="false" strike="noStrike" sz="1200" u="none">
                <a:solidFill>
                  <a:srgbClr val="FFFFFF"/>
                </a:solidFill>
                <a:latin typeface="Calibri"/>
              </a:rPr>
              <a:t>Yet, for me it's never caused me to become psychotic, erratic or anything, just a little socially awkward at the worst</a:t>
            </a:r>
            <a:br/>
            <a:r>
              <a:rPr b="false" i="false" strike="noStrike" sz="1200" u="none">
                <a:solidFill>
                  <a:srgbClr val="FFFFFF"/>
                </a:solidFill>
                <a:latin typeface="Calibri"/>
              </a:rPr>
              <a:t>motrin baby cold</a:t>
            </a:r>
            <a:br/>
            <a:r>
              <a:rPr b="false" i="false" strike="noStrike" sz="1200" u="none">
                <a:solidFill>
                  <a:srgbClr val="FFFFFF"/>
                </a:solidFill>
                <a:latin typeface="Calibri"/>
              </a:rPr>
              <a:t>But, what in regards to the conclusion? Are you positive in regards to the supply? ninja cookbook</a:t>
            </a:r>
            <a:br/>
            <a:r>
              <a:rPr b="false" i="false" strike="noStrike" sz="1200" u="none">
                <a:solidFill>
                  <a:srgbClr val="FFFFFF"/>
                </a:solidFill>
                <a:latin typeface="Calibri"/>
              </a:rPr>
              <a:t>motrin or advil for muscle pain</a:t>
            </a:r>
            <a:br/>
            <a:r>
              <a:rPr b="false" i="false" strike="noStrike" sz="1200" u="none">
                <a:solidFill>
                  <a:srgbClr val="FFFFFF"/>
                </a:solidFill>
                <a:latin typeface="Calibri"/>
              </a:rPr>
              <a:t>children's motrin discontinued</a:t>
            </a:r>
            <a:br/>
            <a:r>
              <a:rPr b="false" i="false" strike="noStrike" sz="1200" u="none">
                <a:solidFill>
                  <a:srgbClr val="FFFFFF"/>
                </a:solidFill>
                <a:latin typeface="Calibri"/>
              </a:rPr>
              <a:t>Many of the "withdrawal" symptoms blogged about are recognizable symptoms of emotional disorders</a:t>
            </a:r>
            <a:br/>
            <a:r>
              <a:rPr b="false" i="false" strike="noStrike" sz="1200" u="none">
                <a:solidFill>
                  <a:srgbClr val="FFFFFF"/>
                </a:solidFill>
                <a:latin typeface="Calibri"/>
              </a:rPr>
              <a:t>liquid motrin dosage for adults</a:t>
            </a:r>
            <a:br/>
            <a:r>
              <a:rPr b="false" i="false" strike="noStrike" sz="1200" u="none">
                <a:solidFill>
                  <a:srgbClr val="FFFFFF"/>
                </a:solidFill>
                <a:latin typeface="Calibri"/>
              </a:rPr>
              <a:t>In conclusion, careful monitoring of bone health must be an essential component of any cancer treatment plan</a:t>
            </a:r>
            <a:br/>
            <a:r>
              <a:rPr b="false" i="false" strike="noStrike" sz="1200" u="none">
                <a:solidFill>
                  <a:srgbClr val="FFFFFF"/>
                </a:solidFill>
                <a:latin typeface="Calibri"/>
              </a:rPr>
              <a:t>motrin ib max dosage</a:t>
            </a:r>
            <a:br/>
            <a:r>
              <a:rPr b="false" i="false" strike="noStrike" sz="1200" u="none">
                <a:solidFill>
                  <a:srgbClr val="FFFFFF"/>
                </a:solidFill>
                <a:latin typeface="Calibri"/>
              </a:rPr>
              <a:t>children's motrin costco</a:t>
            </a:r>
            <a:br/>
            <a:r>
              <a:rPr b="false" i="false" strike="noStrike" sz="1200" u="none">
                <a:solidFill>
                  <a:srgbClr val="FFFFFF"/>
                </a:solidFill>
                <a:latin typeface="Calibri"/>
              </a:rPr>
              <a:t>does motrin cause heavier menstrual bleeding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aspirin</a:t>
            </a:r>
            <a:br/>
            <a:r>
              <a:rPr b="false" i="false" strike="noStrike" sz="1200" u="none">
                <a:solidFill>
                  <a:srgbClr val="FFFFFF"/>
                </a:solidFill>
                <a:latin typeface="Calibri"/>
              </a:rPr>
              <a:t>The average time to cancer progression was 46 weeks and the average overall survival was 32 months</a:t>
            </a:r>
            <a:br/>
            <a:r>
              <a:rPr b="false" i="false" strike="noStrike" sz="1200" u="none">
                <a:solidFill>
                  <a:srgbClr val="FFFFFF"/>
                </a:solidFill>
                <a:latin typeface="Calibri"/>
              </a:rPr>
              <a:t>children's motrin mg per ml</a:t>
            </a:r>
            <a:br/>
            <a:r>
              <a:rPr b="false" i="false" strike="noStrike" sz="1200" u="none">
                <a:solidFill>
                  <a:srgbClr val="FFFFFF"/>
                </a:solidFill>
                <a:latin typeface="Calibri"/>
              </a:rPr>
              <a:t>How much exactly? This depends on many factors, including your body weight, previous exposure to Xanax, metabolism, etc</a:t>
            </a:r>
            <a:br/>
            <a:r>
              <a:rPr b="false" i="false" strike="noStrike" sz="1200" u="none">
                <a:solidFill>
                  <a:srgbClr val="FFFFFF"/>
                </a:solidFill>
                <a:latin typeface="Calibri"/>
              </a:rPr>
              <a:t>motrin 1b mg</a:t>
            </a:r>
            <a:br/>
            <a:r>
              <a:rPr b="false" i="false" strike="noStrike" sz="1200" u="none">
                <a:solidFill>
                  <a:srgbClr val="FFFFFF"/>
                </a:solidFill>
                <a:latin typeface="Calibri"/>
              </a:rPr>
              <a:t>motrin infantil suspension dosis</a:t>
            </a:r>
            <a:br/>
            <a:r>
              <a:rPr b="false" i="false" strike="noStrike" sz="1200" u="none">
                <a:solidFill>
                  <a:srgbClr val="FFFFFF"/>
                </a:solidFill>
                <a:latin typeface="Calibri"/>
              </a:rPr>
              <a:t>Adapalene gel .1 and .3 are the current specifications available for various skin conditions and results</a:t>
            </a:r>
            <a:br/>
            <a:r>
              <a:rPr b="false" i="false" strike="noStrike" sz="1200" u="none">
                <a:solidFill>
                  <a:srgbClr val="FFFFFF"/>
                </a:solidFill>
                <a:latin typeface="Calibri"/>
              </a:rPr>
              <a:t>free printable motrin coupons</a:t>
            </a:r>
            <a:br/>
            <a:r>
              <a:rPr b="false" i="false" strike="noStrike" sz="1200" u="none">
                <a:solidFill>
                  <a:srgbClr val="FFFFFF"/>
                </a:solidFill>
                <a:latin typeface="Calibri"/>
              </a:rPr>
              <a:t>The only issue is I do not know whether or not it was stopping Doxycycline that made my acne so horrible or if it the initial breakouts from starting Diane35.</a:t>
            </a:r>
            <a:br/>
            <a:r>
              <a:rPr b="false" i="false" strike="noStrike" sz="1200" u="none">
                <a:solidFill>
                  <a:srgbClr val="FFFFFF"/>
                </a:solidFill>
                <a:latin typeface="Calibri"/>
              </a:rPr>
              <a:t>tylenol motrin switch</a:t>
            </a:r>
            <a:br/>
            <a:r>
              <a:rPr b="false" i="false" strike="noStrike" sz="1200" u="none">
                <a:solidFill>
                  <a:srgbClr val="FFFFFF"/>
                </a:solidFill>
                <a:latin typeface="Calibri"/>
              </a:rPr>
              <a:t>Each group should be exactly the same as the unroasted, Green Coffee Extract Benefits can maintain their quality for a period of 22 weeks.</a:t>
            </a:r>
            <a:br/>
            <a:r>
              <a:rPr b="false" i="false" strike="noStrike" sz="1200" u="none">
                <a:solidFill>
                  <a:srgbClr val="FFFFFF"/>
                </a:solidFill>
                <a:latin typeface="Calibri"/>
              </a:rPr>
              <a:t>motrin ib discontinued</a:t>
            </a:r>
            <a:br/>
            <a:r>
              <a:rPr b="false" i="false" strike="noStrike" sz="1200" u="none">
                <a:solidFill>
                  <a:srgbClr val="FFFFFF"/>
                </a:solidFill>
                <a:latin typeface="Calibri"/>
              </a:rPr>
              <a:t>motrin for children's</a:t>
            </a:r>
            <a:br/>
            <a:r>
              <a:rPr b="false" i="false" strike="noStrike" sz="1200" u="none">
                <a:solidFill>
                  <a:srgbClr val="FFFFFF"/>
                </a:solidFill>
                <a:latin typeface="Calibri"/>
              </a:rPr>
              <a:t>Feeding over several weeks causes the blemish to take on a blister-like appearance and can destroy much of the leaf</a:t>
            </a:r>
            <a:br/>
            <a:r>
              <a:rPr b="false" i="false" strike="noStrike" sz="1200" u="none">
                <a:solidFill>
                  <a:srgbClr val="FFFFFF"/>
                </a:solidFill>
                <a:latin typeface="Calibri"/>
              </a:rPr>
              <a:t>motrin 300 count</a:t>
            </a:r>
            <a:br/>
            <a:r>
              <a:rPr b="false" i="false" strike="noStrike" sz="1200" u="none">
                <a:solidFill>
                  <a:srgbClr val="FFFFFF"/>
                </a:solidFill>
                <a:latin typeface="Calibri"/>
              </a:rPr>
              <a:t>can i take motrin ib while breastfeeding</a:t>
            </a:r>
            <a:br/>
            <a:r>
              <a:rPr b="false" i="false" strike="noStrike" sz="1200" u="none">
                <a:solidFill>
                  <a:srgbClr val="FFFFFF"/>
                </a:solidFill>
                <a:latin typeface="Calibri"/>
              </a:rPr>
              <a:t>tylenol motrin same time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what's better for toddler fever tylenol or motrin</a:t>
            </a:r>
            <a:br/>
            <a:r>
              <a:rPr b="false" i="false" strike="noStrike" sz="1200" u="none">
                <a:solidFill>
                  <a:srgbClr val="FFFFFF"/>
                </a:solidFill>
                <a:latin typeface="Calibri"/>
              </a:rPr>
              <a:t>motrin suspension infantil dosis 20 mg</a:t>
            </a:r>
            <a:br/>
            <a:r>
              <a:rPr b="false" i="false" strike="noStrike" sz="1200" u="none">
                <a:solidFill>
                  <a:srgbClr val="FFFFFF"/>
                </a:solidFill>
                <a:latin typeface="Calibri"/>
              </a:rPr>
              <a:t>when to give baby motrin for fever</a:t>
            </a:r>
            <a:br/>
            <a:r>
              <a:rPr b="false" i="false" strike="noStrike" sz="1200" u="none">
                <a:solidFill>
                  <a:srgbClr val="FFFFFF"/>
                </a:solidFill>
                <a:latin typeface="Calibri"/>
              </a:rPr>
              <a:t>infant motrin mg/ml</a:t>
            </a:r>
            <a:br/>
            <a:r>
              <a:rPr b="false" i="false" strike="noStrike" sz="1200" u="none">
                <a:solidFill>
                  <a:srgbClr val="FFFFFF"/>
                </a:solidFill>
                <a:latin typeface="Calibri"/>
              </a:rPr>
              <a:t>Although these uses are not included in product labeling, sertraline is used in certain patients with the following medical conditions:</a:t>
            </a:r>
            <a:br/>
            <a:r>
              <a:rPr b="false" i="false" strike="noStrike" sz="1200" u="none">
                <a:solidFill>
                  <a:srgbClr val="FFFFFF"/>
                </a:solidFill>
                <a:latin typeface="Calibri"/>
              </a:rPr>
              <a:t>purchase children's motrin</a:t>
            </a:r>
            <a:br/>
            <a:r>
              <a:rPr b="false" i="false" strike="noStrike" sz="1200" u="none">
                <a:solidFill>
                  <a:srgbClr val="FFFFFF"/>
                </a:solidFill>
                <a:latin typeface="Calibri"/>
              </a:rPr>
              <a:t>motrin 800 over the counter</a:t>
            </a:r>
            <a:br/>
            <a:r>
              <a:rPr b="false" i="false" strike="noStrike" sz="1200" u="none">
                <a:solidFill>
                  <a:srgbClr val="FFFFFF"/>
                </a:solidFill>
                <a:latin typeface="Calibri"/>
              </a:rPr>
              <a:t>motrin ib printable coupon</a:t>
            </a:r>
            <a:br/>
            <a:r>
              <a:rPr b="false" i="false" strike="noStrike" sz="1200" u="none">
                <a:solidFill>
                  <a:srgbClr val="FFFFFF"/>
                </a:solidFill>
                <a:latin typeface="Calibri"/>
              </a:rPr>
              <a:t>can i take motrin 800 while breastfeeding</a:t>
            </a:r>
            <a:br/>
            <a:r>
              <a:rPr b="false" i="false" strike="noStrike" sz="1200" u="none">
                <a:solidFill>
                  <a:srgbClr val="FFFFFF"/>
                </a:solidFill>
                <a:latin typeface="Calibri"/>
              </a:rPr>
              <a:t>what is better for back pain motrin or aleve</a:t>
            </a:r>
            <a:br/>
            <a:r>
              <a:rPr b="false" i="false" strike="noStrike" sz="1200" u="none">
                <a:solidFill>
                  <a:srgbClr val="FFFFFF"/>
                </a:solidFill>
                <a:latin typeface="Calibri"/>
              </a:rPr>
              <a:t>motrin i b</a:t>
            </a:r>
            <a:br/>
            <a:r>
              <a:rPr b="false" i="false" strike="noStrike" sz="1200" u="none">
                <a:solidFill>
                  <a:srgbClr val="FFFFFF"/>
                </a:solidFill>
                <a:latin typeface="Calibri"/>
              </a:rPr>
              <a:t>motrin 600</a:t>
            </a:r>
            <a:br/>
            <a:r>
              <a:rPr b="false" i="false" strike="noStrike" sz="1200" u="none">
                <a:solidFill>
                  <a:srgbClr val="FFFFFF"/>
                </a:solidFill>
                <a:latin typeface="Calibri"/>
              </a:rPr>
              <a:t>For these reasons, before you start taking doxazosin it is important that your doctor knows:</a:t>
            </a:r>
            <a:br/>
            <a:r>
              <a:rPr b="false" i="false" strike="noStrike" sz="1200" u="none">
                <a:solidFill>
                  <a:srgbClr val="FFFFFF"/>
                </a:solidFill>
                <a:latin typeface="Calibri"/>
              </a:rPr>
              <a:t>motrin infant dosage chart</a:t>
            </a:r>
            <a:br/>
            <a:r>
              <a:rPr b="false" i="false" strike="noStrike" sz="1200" u="none">
                <a:solidFill>
                  <a:srgbClr val="FFFFFF"/>
                </a:solidFill>
                <a:latin typeface="Calibri"/>
              </a:rPr>
              <a:t>tylenol 800 mg motrin</a:t>
            </a:r>
            <a:br/>
            <a:r>
              <a:rPr b="false" i="false" strike="noStrike" sz="1200" u="none">
                <a:solidFill>
                  <a:srgbClr val="FFFFFF"/>
                </a:solidFill>
                <a:latin typeface="Calibri"/>
              </a:rPr>
              <a:t>buy motrin online</a:t>
            </a:r>
            <a:br/>
            <a:r>
              <a:rPr b="false" i="false" strike="noStrike" sz="1200" u="none">
                <a:solidFill>
                  <a:srgbClr val="FFFFFF"/>
                </a:solidFill>
                <a:latin typeface="Calibri"/>
              </a:rPr>
              <a:t>Proteinuria and leukopenia have been reported rarely</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motrin purchase project</a:t>
            </a:r>
            <a:br/>
            <a:r>
              <a:rPr b="false" i="false" strike="noStrike" sz="1200" u="none">
                <a:solidFill>
                  <a:srgbClr val="FFFFFF"/>
                </a:solidFill>
                <a:latin typeface="Calibri"/>
              </a:rPr>
              <a:t>800 milligram motrin</a:t>
            </a:r>
            <a:br/>
            <a:r>
              <a:rPr b="false" i="false" strike="noStrike" sz="1200" u="none">
                <a:solidFill>
                  <a:srgbClr val="FFFFFF"/>
                </a:solidFill>
                <a:latin typeface="Calibri"/>
              </a:rPr>
              <a:t>I am taking 400 mcg of Levo and it is not doing a thing any more</a:t>
            </a:r>
            <a:br/>
            <a:r>
              <a:rPr b="false" i="false" strike="noStrike" sz="1200" u="none">
                <a:solidFill>
                  <a:srgbClr val="FFFFFF"/>
                </a:solidFill>
                <a:latin typeface="Calibri"/>
              </a:rPr>
              <a:t>motrin infantil 100 mg</a:t>
            </a:r>
            <a:br/>
            <a:r>
              <a:rPr b="false" i="false" strike="noStrike" sz="1200" u="none">
                <a:solidFill>
                  <a:srgbClr val="FFFFFF"/>
                </a:solidFill>
                <a:latin typeface="Calibri"/>
              </a:rPr>
              <a:t>La acciobre el ritiene un efecto diurco, eliminando agua, sodio y potasio.</a:t>
            </a:r>
            <a:br/>
            <a:r>
              <a:rPr b="false" i="false" strike="noStrike" sz="1200" u="none">
                <a:solidFill>
                  <a:srgbClr val="FFFFFF"/>
                </a:solidFill>
                <a:latin typeface="Calibri"/>
              </a:rPr>
              <a:t>does motrin pm contain aspirin</a:t>
            </a:r>
            <a:br/>
            <a:r>
              <a:rPr b="false" i="false" strike="noStrike" sz="1200" u="none">
                <a:solidFill>
                  <a:srgbClr val="FFFFFF"/>
                </a:solidFill>
                <a:latin typeface="Calibri"/>
              </a:rPr>
              <a:t>Recent studies have suggested that the middle ear is a target organ of allergy</a:t>
            </a:r>
            <a:br/>
            <a:r>
              <a:rPr b="false" i="false" strike="noStrike" sz="1200" u="none">
                <a:solidFill>
                  <a:srgbClr val="FFFFFF"/>
                </a:solidFill>
                <a:latin typeface="Calibri"/>
              </a:rPr>
              <a:t>motrin ib inactive ingredients</a:t>
            </a:r>
            <a:br/>
            <a:r>
              <a:rPr b="false" i="false" strike="noStrike" sz="1200" u="none">
                <a:solidFill>
                  <a:srgbClr val="FFFFFF"/>
                </a:solidFill>
                <a:latin typeface="Calibri"/>
              </a:rPr>
              <a:t>printable infant motrin coupons</a:t>
            </a:r>
            <a:br/>
            <a:r>
              <a:rPr b="false" i="false" strike="noStrike" sz="1200" u="none">
                <a:solidFill>
                  <a:srgbClr val="FFFFFF"/>
                </a:solidFill>
                <a:latin typeface="Calibri"/>
              </a:rPr>
              <a:t>what is motrin pm</a:t>
            </a:r>
            <a:br/>
            <a:r>
              <a:rPr b="false" i="false" strike="noStrike" sz="1200" u="none">
                <a:solidFill>
                  <a:srgbClr val="FFFFFF"/>
                </a:solidFill>
                <a:latin typeface="Calibri"/>
              </a:rPr>
              <a:t>motrin or tylenol for teething pain</a:t>
            </a:r>
            <a:br/>
            <a:r>
              <a:rPr b="false" i="false" strike="noStrike" sz="1200" u="none">
                <a:solidFill>
                  <a:srgbClr val="FFFFFF"/>
                </a:solidFill>
                <a:latin typeface="Calibri"/>
              </a:rPr>
              <a:t>You can manage your symptoms but without getting to the cause then you will get another occurrence of it</a:t>
            </a:r>
            <a:br/>
            <a:r>
              <a:rPr b="false" i="false" strike="noStrike" sz="1200" u="none">
                <a:solidFill>
                  <a:srgbClr val="FFFFFF"/>
                </a:solidFill>
                <a:latin typeface="Calibri"/>
              </a:rPr>
              <a:t>children's motrin generic</a:t>
            </a:r>
            <a:br/>
            <a:r>
              <a:rPr b="false" i="false" strike="noStrike" sz="1200" u="none">
                <a:solidFill>
                  <a:srgbClr val="FFFFFF"/>
                </a:solidFill>
                <a:latin typeface="Calibri"/>
              </a:rPr>
              <a:t>tylenol or motrin for lower back pain</a:t>
            </a:r>
            <a:br/>
            <a:r>
              <a:rPr b="false" i="false" strike="noStrike" sz="1200" u="none">
                <a:solidFill>
                  <a:srgbClr val="FFFFFF"/>
                </a:solidFill>
                <a:latin typeface="Calibri"/>
              </a:rPr>
              <a:t>The patient followed up with her primary care physician</a:t>
            </a:r>
            <a:br/>
            <a:r>
              <a:rPr b="false" i="false" strike="noStrike" sz="1200" u="none">
                <a:solidFill>
                  <a:srgbClr val="FFFFFF"/>
                </a:solidFill>
                <a:latin typeface="Calibri"/>
              </a:rPr>
              <a:t>motrin or tylenol for teething baby</a:t>
            </a:r>
            <a:br/>
            <a:r>
              <a:rPr b="false" i="false" strike="noStrike" sz="1200" u="none">
                <a:solidFill>
                  <a:srgbClr val="FFFFFF"/>
                </a:solidFill>
                <a:latin typeface="Calibri"/>
              </a:rPr>
              <a:t>motrin ib dosage chart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 my levels are at a dangerous stage</a:t>
            </a:r>
            <a:br/>
            <a:r>
              <a:rPr b="false" i="false" strike="noStrike" sz="1200" u="none">
                <a:solidFill>
                  <a:srgbClr val="FFFFFF"/>
                </a:solidFill>
                <a:latin typeface="Calibri"/>
              </a:rPr>
              <a:t>motrin printable coupon canada 2014</a:t>
            </a:r>
            <a:br/>
            <a:r>
              <a:rPr b="false" i="false" strike="noStrike" sz="1200" u="none">
                <a:solidFill>
                  <a:srgbClr val="FFFFFF"/>
                </a:solidFill>
                <a:latin typeface="Calibri"/>
              </a:rPr>
              <a:t>is motrin the same as aspirin</a:t>
            </a:r>
            <a:br/>
            <a:r>
              <a:rPr b="false" i="false" strike="noStrike" sz="1200" u="none">
                <a:solidFill>
                  <a:srgbClr val="FFFFFF"/>
                </a:solidFill>
                <a:latin typeface="Calibri"/>
              </a:rPr>
              <a:t>motrin 100 mg</a:t>
            </a:r>
            <a:br/>
            <a:r>
              <a:rPr b="false" i="false" strike="noStrike" sz="1200" u="none">
                <a:solidFill>
                  <a:srgbClr val="FFFFFF"/>
                </a:solidFill>
                <a:latin typeface="Calibri"/>
              </a:rPr>
              <a:t>motrin ib orange pill</a:t>
            </a:r>
            <a:br/>
            <a:r>
              <a:rPr b="false" i="false" strike="noStrike" sz="1200" u="none">
                <a:solidFill>
                  <a:srgbClr val="FFFFFF"/>
                </a:solidFill>
                <a:latin typeface="Calibri"/>
              </a:rPr>
              <a:t>Again, a single dose (150 mg) of fluconazole to treat a yeast infection during early pregnancy does not appear to increase risks to a developing baby</a:t>
            </a:r>
            <a:br/>
            <a:r>
              <a:rPr b="false" i="false" strike="noStrike" sz="1200" u="none">
                <a:solidFill>
                  <a:srgbClr val="FFFFFF"/>
                </a:solidFill>
                <a:latin typeface="Calibri"/>
              </a:rPr>
              <a:t>motrin equivalent to advil</a:t>
            </a:r>
            <a:br/>
            <a:r>
              <a:rPr b="false" i="false" strike="noStrike" sz="1200" u="none">
                <a:solidFill>
                  <a:srgbClr val="FFFFFF"/>
                </a:solidFill>
                <a:latin typeface="Calibri"/>
              </a:rPr>
              <a:t>infant motrin dosage for 2 year old</a:t>
            </a:r>
            <a:br/>
            <a:r>
              <a:rPr b="false" i="false" strike="noStrike" sz="1200" u="none">
                <a:solidFill>
                  <a:srgbClr val="FFFFFF"/>
                </a:solidFill>
                <a:latin typeface="Calibri"/>
              </a:rPr>
              <a:t>motrin 800 mg tabletas</a:t>
            </a:r>
            <a:br/>
            <a:r>
              <a:rPr b="false" i="false" strike="noStrike" sz="1200" u="none">
                <a:solidFill>
                  <a:srgbClr val="FFFFFF"/>
                </a:solidFill>
                <a:latin typeface="Calibri"/>
              </a:rPr>
              <a:t>does motrin increase blood pressure</a:t>
            </a:r>
            <a:br/>
            <a:r>
              <a:rPr b="false" i="false" strike="noStrike" sz="1200" u="none">
                <a:solidFill>
                  <a:srgbClr val="FFFFFF"/>
                </a:solidFill>
                <a:latin typeface="Calibri"/>
              </a:rPr>
              <a:t>motrin or tylenol for babies</a:t>
            </a:r>
            <a:br/>
            <a:r>
              <a:rPr b="false" i="false" strike="noStrike" sz="1200" u="none">
                <a:solidFill>
                  <a:srgbClr val="FFFFFF"/>
                </a:solidFill>
                <a:latin typeface="Calibri"/>
              </a:rPr>
              <a:t>is it safe to take motrin 800 while breastfeeding</a:t>
            </a:r>
            <a:br/>
            <a:r>
              <a:rPr b="false" i="false" strike="noStrike" sz="1200" u="none">
                <a:solidFill>
                  <a:srgbClr val="FFFFFF"/>
                </a:solidFill>
                <a:latin typeface="Calibri"/>
              </a:rPr>
              <a:t>tylenol motrin baby fever</a:t>
            </a:r>
            <a:br/>
            <a:r>
              <a:rPr b="false" i="false" strike="noStrike" sz="1200" u="none">
                <a:solidFill>
                  <a:srgbClr val="FFFFFF"/>
                </a:solidFill>
                <a:latin typeface="Calibri"/>
              </a:rPr>
              <a:t>Doctors may have been choosing Bactrim over clindamycin for two simple reasons: it tastes better, and is cheaper.</a:t>
            </a:r>
            <a:br/>
            <a:r>
              <a:rPr b="false" i="false" strike="noStrike" sz="1200" u="none">
                <a:solidFill>
                  <a:srgbClr val="FFFFFF"/>
                </a:solidFill>
                <a:latin typeface="Calibri"/>
              </a:rPr>
              <a:t>infant tylenol or motrin for teething</a:t>
            </a:r>
            <a:br/>
            <a:r>
              <a:rPr b="false" i="false" strike="noStrike" sz="1200" u="none">
                <a:solidFill>
                  <a:srgbClr val="FFFFFF"/>
                </a:solidFill>
                <a:latin typeface="Calibri"/>
              </a:rPr>
              <a:t>how many motrin 200 mg can i take</a:t>
            </a:r>
            <a:br/>
            <a:r>
              <a:rPr b="false" i="false" strike="noStrike" sz="1200" u="none">
                <a:solidFill>
                  <a:srgbClr val="FFFFFF"/>
                </a:solidFill>
                <a:latin typeface="Calibri"/>
              </a:rPr>
              <a:t>does motrin stop menstrual bleeding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infant motrin dosage chart 2014</a:t>
            </a:r>
            <a:br/>
            <a:r>
              <a:rPr b="false" i="false" strike="noStrike" sz="1200" u="none">
                <a:solidFill>
                  <a:srgbClr val="FFFFFF"/>
                </a:solidFill>
                <a:latin typeface="Calibri"/>
              </a:rPr>
              <a:t>motrin dosage for 3 month old</a:t>
            </a:r>
            <a:br/>
            <a:r>
              <a:rPr b="false" i="false" strike="noStrike" sz="1200" u="none">
                <a:solidFill>
                  <a:srgbClr val="FFFFFF"/>
                </a:solidFill>
                <a:latin typeface="Calibri"/>
              </a:rPr>
              <a:t>Rather, they fear that they will engage in such behaviors, despite not having the desire to do so.</a:t>
            </a:r>
            <a:br/>
            <a:r>
              <a:rPr b="false" i="false" strike="noStrike" sz="1200" u="none">
                <a:solidFill>
                  <a:srgbClr val="FFFFFF"/>
                </a:solidFill>
                <a:latin typeface="Calibri"/>
              </a:rPr>
              <a:t>motrin aspirin allergy</a:t>
            </a:r>
            <a:br/>
            <a:r>
              <a:rPr b="false" i="false" strike="noStrike" sz="1200" u="none">
                <a:solidFill>
                  <a:srgbClr val="FFFFFF"/>
                </a:solidFill>
                <a:latin typeface="Calibri"/>
              </a:rPr>
              <a:t>motrin coupons printable 2012</a:t>
            </a:r>
            <a:br/>
            <a:r>
              <a:rPr b="false" i="false" strike="noStrike" sz="1200" u="none">
                <a:solidFill>
                  <a:srgbClr val="FFFFFF"/>
                </a:solidFill>
                <a:latin typeface="Calibri"/>
              </a:rPr>
              <a:t>motrin uk equivalent</a:t>
            </a:r>
            <a:br/>
            <a:r>
              <a:rPr b="false" i="false" strike="noStrike" sz="1200" u="none">
                <a:solidFill>
                  <a:srgbClr val="FFFFFF"/>
                </a:solidFill>
                <a:latin typeface="Calibri"/>
              </a:rPr>
              <a:t>motrin breastfeeding kellymom</a:t>
            </a:r>
            <a:br/>
            <a:r>
              <a:rPr b="false" i="false" strike="noStrike" sz="1200" u="none">
                <a:solidFill>
                  <a:srgbClr val="FFFFFF"/>
                </a:solidFill>
                <a:latin typeface="Calibri"/>
              </a:rPr>
              <a:t>piggybacking children's tylenol motrin</a:t>
            </a:r>
            <a:br/>
            <a:r>
              <a:rPr b="false" i="false" strike="noStrike" sz="1200" u="none">
                <a:solidFill>
                  <a:srgbClr val="FFFFFF"/>
                </a:solidFill>
                <a:latin typeface="Calibri"/>
              </a:rPr>
              <a:t>motrin bleeding</a:t>
            </a:r>
            <a:br/>
            <a:r>
              <a:rPr b="false" i="false" strike="noStrike" sz="1200" u="none">
                <a:solidFill>
                  <a:srgbClr val="FFFFFF"/>
                </a:solidFill>
                <a:latin typeface="Calibri"/>
              </a:rPr>
              <a:t>coupons for children's motrin</a:t>
            </a:r>
            <a:br/>
            <a:r>
              <a:rPr b="false" i="false" strike="noStrike" sz="1200" u="none">
                <a:solidFill>
                  <a:srgbClr val="FFFFFF"/>
                </a:solidFill>
                <a:latin typeface="Calibri"/>
              </a:rPr>
              <a:t>Exploring in Yahoo I eventually stumbled upon this website</a:t>
            </a:r>
            <a:br/>
            <a:r>
              <a:rPr b="false" i="false" strike="noStrike" sz="1200" u="none">
                <a:solidFill>
                  <a:srgbClr val="FFFFFF"/>
                </a:solidFill>
                <a:latin typeface="Calibri"/>
              </a:rPr>
              <a:t>motrin 800 mg price</a:t>
            </a:r>
            <a:br/>
            <a:r>
              <a:rPr b="false" i="false" strike="noStrike" sz="1200" u="none">
                <a:solidFill>
                  <a:srgbClr val="FFFFFF"/>
                </a:solidFill>
                <a:latin typeface="Calibri"/>
              </a:rPr>
              <a:t>Keep acyclovir ointment out of the reach of children and away from pets.</a:t>
            </a:r>
            <a:br/>
            <a:r>
              <a:rPr b="false" i="false" strike="noStrike" sz="1200" u="none">
                <a:solidFill>
                  <a:srgbClr val="FFFFFF"/>
                </a:solidFill>
                <a:latin typeface="Calibri"/>
              </a:rPr>
              <a:t>motrin 200 mg dosage</a:t>
            </a:r>
            <a:br/>
            <a:r>
              <a:rPr b="false" i="false" strike="noStrike" sz="1200" u="none">
                <a:solidFill>
                  <a:srgbClr val="FFFFFF"/>
                </a:solidFill>
                <a:latin typeface="Calibri"/>
              </a:rPr>
              <a:t>The same oxygen compound that is necessary for respiration is the same one that is slowly killing you by the second while your body tries to fight it off</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2015-12-20T01:16:58+04:00</dcterms:created>
  <dcterms:modified xsi:type="dcterms:W3CDTF">2015-12-20T01:16:58+04:00</dcterms:modified>
  <dc:title>Can Motrin Cause Stomach Bleeding - Buy Motrin 800</dc:title>
  <dc:description>Equivalente de motrin, allergy to aspirin can i take motrin, is aleve or motrin better for toothache, motrin infantil formula, liquid motrin dosage for adults, motrin suspension infantil dosis 20 mg, is it safe to take motrin 800 while breastfeeding</dc:description>
  <dc:subject>Can Motrin Cause Stomach Bleeding - Buy Motrin 800</dc:subject>
  <cp:keywords>buy motrin 800, where can you buy motrin 800, allergy to aspirin can i take motrin, motrin infant concentration, what is motrin called in its generic form, motrin 300 caplets, motrin ib printable coupon, children's motrin generic, motrin 800 mg tabletas, tylenol motrin baby fever</cp:keywords>
  <cp:category/>
</cp:coreProperties>
</file>