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0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0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0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0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0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1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1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1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1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1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Motrin 100mg/5ml Dosage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the drug motrin used for</a:t>
            </a:r>
            <a:br/>
            <a:r>
              <a:rPr b="false" i="false" strike="noStrike" sz="1200" u="none">
                <a:solidFill>
                  <a:srgbClr val="FFFFFF"/>
                </a:solidFill>
                <a:latin typeface="Calibri"/>
              </a:rPr>
              <a:t>motrin advil aleve</a:t>
            </a:r>
            <a:br/>
            <a:r>
              <a:rPr b="false" i="false" strike="noStrike" sz="1200" u="none">
                <a:solidFill>
                  <a:srgbClr val="FFFFFF"/>
                </a:solidFill>
                <a:latin typeface="Calibri"/>
              </a:rPr>
              <a:t>ib motrin dosage</a:t>
            </a:r>
            <a:br/>
            <a:r>
              <a:rPr b="false" i="false" strike="noStrike" sz="1200" u="none">
                <a:solidFill>
                  <a:srgbClr val="FFFFFF"/>
                </a:solidFill>
                <a:latin typeface="Calibri"/>
              </a:rPr>
              <a:t>ib motrin</a:t>
            </a:r>
            <a:br/>
            <a:r>
              <a:rPr b="false" i="false" strike="noStrike" sz="1200" u="none">
                <a:solidFill>
                  <a:srgbClr val="FFFFFF"/>
                </a:solidFill>
                <a:latin typeface="Calibri"/>
              </a:rPr>
              <a:t>3 year old drank motrin</a:t>
            </a:r>
            <a:br/>
            <a:r>
              <a:rPr b="false" i="false" strike="noStrike" sz="1200" u="none">
                <a:solidFill>
                  <a:srgbClr val="FFFFFF"/>
                </a:solidFill>
                <a:latin typeface="Calibri"/>
              </a:rPr>
              <a:t>motrin 400 mg over the counter</a:t>
            </a:r>
            <a:br/>
            <a:r>
              <a:rPr b="false" i="false" strike="noStrike" sz="1200" u="none">
                <a:solidFill>
                  <a:srgbClr val="FFFFFF"/>
                </a:solidFill>
                <a:latin typeface="Calibri"/>
              </a:rPr>
              <a:t>can i take 4 200mg motrin</a:t>
            </a:r>
            <a:br/>
            <a:r>
              <a:rPr b="false" i="false" strike="noStrike" sz="1200" u="none">
                <a:solidFill>
                  <a:srgbClr val="FFFFFF"/>
                </a:solidFill>
                <a:latin typeface="Calibri"/>
              </a:rPr>
              <a:t>Universal precautions should be used when contact with blood or body fluids is anticipated (22)</a:t>
            </a:r>
            <a:br/>
            <a:r>
              <a:rPr b="false" i="false" strike="noStrike" sz="1200" u="none">
                <a:solidFill>
                  <a:srgbClr val="FFFFFF"/>
                </a:solidFill>
                <a:latin typeface="Calibri"/>
              </a:rPr>
              <a:t>motrin otc medicine</a:t>
            </a:r>
            <a:br/>
            <a:r>
              <a:rPr b="false" i="false" strike="noStrike" sz="1200" u="none">
                <a:solidFill>
                  <a:srgbClr val="FFFFFF"/>
                </a:solidFill>
                <a:latin typeface="Calibri"/>
              </a:rPr>
              <a:t>HSBC notes that three-month rolling correlations between emerging market currencies and the S&amp;P 500 have about doubled in recent months</a:t>
            </a:r>
            <a:br/>
            <a:r>
              <a:rPr b="false" i="false" strike="noStrike" sz="1200" u="none">
                <a:solidFill>
                  <a:srgbClr val="FFFFFF"/>
                </a:solidFill>
                <a:latin typeface="Calibri"/>
              </a:rPr>
              <a:t>motrin junior strength chewable tablets recall</a:t>
            </a:r>
            <a:br/>
            <a:r>
              <a:rPr b="false" i="false" strike="noStrike" sz="1200" u="none">
                <a:solidFill>
                  <a:srgbClr val="FFFFFF"/>
                </a:solidFill>
                <a:latin typeface="Calibri"/>
              </a:rPr>
              <a:t>coupons for infant motrin</a:t>
            </a:r>
            <a:br/>
            <a:r>
              <a:rPr b="false" i="false" strike="noStrike" sz="1200" u="none">
                <a:solidFill>
                  <a:srgbClr val="FFFFFF"/>
                </a:solidFill>
                <a:latin typeface="Calibri"/>
              </a:rPr>
              <a:t>can i take motrin 600 while breastfeeding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motrin mg over the counter</a:t>
            </a:r>
            <a:br/>
            <a:r>
              <a:rPr b="false" i="false" strike="noStrike" sz="1200" u="none">
                <a:solidFill>
                  <a:srgbClr val="FFFFFF"/>
                </a:solidFill>
                <a:latin typeface="Calibri"/>
              </a:rPr>
              <a:t>motrin retard 500 mg</a:t>
            </a:r>
            <a:br/>
            <a:r>
              <a:rPr b="false" i="false" strike="noStrike" sz="1200" u="none">
                <a:solidFill>
                  <a:srgbClr val="FFFFFF"/>
                </a:solidFill>
                <a:latin typeface="Calibri"/>
              </a:rPr>
              <a:t>what is the active ingredient in motrin pm</a:t>
            </a:r>
            <a:br/>
            <a:r>
              <a:rPr b="false" i="false" strike="noStrike" sz="1200" u="none">
                <a:solidFill>
                  <a:srgbClr val="FFFFFF"/>
                </a:solidFill>
                <a:latin typeface="Calibri"/>
              </a:rPr>
              <a:t>motrin commercial song that never ends</a:t>
            </a:r>
            <a:br/>
            <a:r>
              <a:rPr b="false" i="false" strike="noStrike" sz="1200" u="none">
                <a:solidFill>
                  <a:srgbClr val="FFFFFF"/>
                </a:solidFill>
                <a:latin typeface="Calibri"/>
              </a:rPr>
              <a:t>how many mg per kg for motrin</a:t>
            </a:r>
            <a:br/>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r>
              <a:rPr b="false" i="false" strike="noStrike" sz="1200" u="none">
                <a:solidFill>
                  <a:srgbClr val="FFFFFF"/>
                </a:solidFill>
                <a:latin typeface="Calibri"/>
              </a:rPr>
              <a:t>where can i buy motrin 800 mg</a:t>
            </a:r>
            <a:br/>
            <a:r>
              <a:rPr b="false" i="false" strike="noStrike" sz="1200" u="none">
                <a:solidFill>
                  <a:srgbClr val="FFFFFF"/>
                </a:solidFill>
                <a:latin typeface="Calibri"/>
              </a:rPr>
              <a:t>can my 3 month old take motrin</a:t>
            </a:r>
            <a:br/>
            <a:r>
              <a:rPr b="false" i="false" strike="noStrike" sz="1200" u="none">
                <a:solidFill>
                  <a:srgbClr val="FFFFFF"/>
                </a:solidFill>
                <a:latin typeface="Calibri"/>
              </a:rPr>
              <a:t>can a 3 month old take motrin</a:t>
            </a:r>
            <a:br/>
            <a:r>
              <a:rPr b="false" i="false" strike="noStrike" sz="1200" u="none">
                <a:solidFill>
                  <a:srgbClr val="FFFFFF"/>
                </a:solidFill>
                <a:latin typeface="Calibri"/>
              </a:rPr>
              <a:t>motrin tablets</a:t>
            </a:r>
            <a:br/>
            <a:r>
              <a:rPr b="false" i="false" strike="noStrike" sz="1200" u="none">
                <a:solidFill>
                  <a:srgbClr val="FFFFFF"/>
                </a:solidFill>
                <a:latin typeface="Calibri"/>
              </a:rPr>
              <a:t>motrin 400 mg tablets</a:t>
            </a:r>
            <a:br/>
            <a:r>
              <a:rPr b="false" i="false" strike="noStrike" sz="1200" u="none">
                <a:solidFill>
                  <a:srgbClr val="FFFFFF"/>
                </a:solidFill>
                <a:latin typeface="Calibri"/>
              </a:rPr>
              <a:t>is motrin pm a blood thinner</a:t>
            </a:r>
            <a:br/>
            <a:r>
              <a:rPr b="false" i="false" strike="noStrike" sz="1200" u="none">
                <a:solidFill>
                  <a:srgbClr val="FFFFFF"/>
                </a:solidFill>
                <a:latin typeface="Calibri"/>
              </a:rPr>
              <a:t>motrin coupons 2013</a:t>
            </a:r>
            <a:br/>
            <a:r>
              <a:rPr b="false" i="false" strike="noStrike" sz="1200" u="none">
                <a:solidFill>
                  <a:srgbClr val="FFFFFF"/>
                </a:solidFill>
                <a:latin typeface="Calibri"/>
              </a:rPr>
              <a:t>motrin 800mg</a:t>
            </a:r>
            <a:br/>
            <a:r>
              <a:rPr b="false" i="false" strike="noStrike" sz="1200" u="none">
                <a:solidFill>
                  <a:srgbClr val="FFFFFF"/>
                </a:solidFill>
                <a:latin typeface="Calibri"/>
              </a:rPr>
              <a:t>motrin mg/ml</a:t>
            </a:r>
            <a:br/>
            <a:r>
              <a:rPr b="false" i="false" strike="noStrike" sz="1200" u="none">
                <a:solidFill>
                  <a:srgbClr val="FFFFFF"/>
                </a:solidFill>
                <a:latin typeface="Calibri"/>
              </a:rPr>
              <a:t>what's better for back pain tylenol or motrin</a:t>
            </a:r>
            <a:br/>
            <a:r>
              <a:rPr b="false" i="false" strike="noStrike" sz="1200" u="none">
                <a:solidFill>
                  <a:srgbClr val="FFFFFF"/>
                </a:solidFill>
                <a:latin typeface="Calibri"/>
              </a:rPr>
              <a:t>Clinically tested they might also point out, the arteries constrict, a great way to maintain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motrin pm coupon printable</a:t>
            </a:r>
            <a:br/>
            <a:r>
              <a:rPr b="false" i="false" strike="noStrike" sz="1200" u="none">
                <a:solidFill>
                  <a:srgbClr val="FFFFFF"/>
                </a:solidFill>
                <a:latin typeface="Calibri"/>
              </a:rPr>
              <a:t>motrin coupon 2015</a:t>
            </a:r>
            <a:br/>
            <a:r>
              <a:rPr b="false" i="false" strike="noStrike" sz="1200" u="none">
                <a:solidFill>
                  <a:srgbClr val="FFFFFF"/>
                </a:solidFill>
                <a:latin typeface="Calibri"/>
              </a:rPr>
              <a:t>Stimulants can have adverse effects on BPD symptoms, so a low dose Anti-Psychotic (hate that name) can even that out</a:t>
            </a:r>
            <a:br/>
            <a:r>
              <a:rPr b="false" i="false" strike="noStrike" sz="1200" u="none">
                <a:solidFill>
                  <a:srgbClr val="FFFFFF"/>
                </a:solidFill>
                <a:latin typeface="Calibri"/>
              </a:rPr>
              <a:t>motrin 200mg</a:t>
            </a:r>
            <a:br/>
            <a:r>
              <a:rPr b="false" i="false" strike="noStrike" sz="1200" u="none">
                <a:solidFill>
                  <a:srgbClr val="FFFFFF"/>
                </a:solidFill>
                <a:latin typeface="Calibri"/>
              </a:rPr>
              <a:t>can you take tylenol motrin same time</a:t>
            </a:r>
            <a:br/>
            <a:r>
              <a:rPr b="false" i="false" strike="noStrike" sz="1200" u="none">
                <a:solidFill>
                  <a:srgbClr val="FFFFFF"/>
                </a:solidFill>
                <a:latin typeface="Calibri"/>
              </a:rPr>
              <a:t>motrin infant drops dosage chart</a:t>
            </a:r>
            <a:br/>
            <a:r>
              <a:rPr b="false" i="false" strike="noStrike" sz="1200" u="none">
                <a:solidFill>
                  <a:srgbClr val="FFFFFF"/>
                </a:solidFill>
                <a:latin typeface="Calibri"/>
              </a:rPr>
              <a:t>"cancer chemotherapy agents", "blood pressure medicines" all will allow you (hopefully) to live longer</a:t>
            </a:r>
            <a:br/>
            <a:r>
              <a:rPr b="false" i="false" strike="noStrike" sz="1200" u="none">
                <a:solidFill>
                  <a:srgbClr val="FFFFFF"/>
                </a:solidFill>
                <a:latin typeface="Calibri"/>
              </a:rPr>
              <a:t>tylenol or motrin for fever in adults</a:t>
            </a:r>
            <a:br/>
            <a:r>
              <a:rPr b="false" i="false" strike="noStrike" sz="1200" u="none">
                <a:solidFill>
                  <a:srgbClr val="FFFFFF"/>
                </a:solidFill>
                <a:latin typeface="Calibri"/>
              </a:rPr>
              <a:t>motrin tylenol</a:t>
            </a:r>
            <a:br/>
            <a:r>
              <a:rPr b="false" i="false" strike="noStrike" sz="1200" u="none">
                <a:solidFill>
                  <a:srgbClr val="FFFFFF"/>
                </a:solidFill>
                <a:latin typeface="Calibri"/>
              </a:rPr>
              <a:t>orange motrin i b</a:t>
            </a:r>
            <a:br/>
            <a:r>
              <a:rPr b="false" i="false" strike="noStrike" sz="1200" u="none">
                <a:solidFill>
                  <a:srgbClr val="FFFFFF"/>
                </a:solidFill>
                <a:latin typeface="Calibri"/>
              </a:rPr>
              <a:t>motrin 600 mg how often</a:t>
            </a:r>
            <a:br/>
            <a:r>
              <a:rPr b="false" i="false" strike="noStrike" sz="1200" u="none">
                <a:solidFill>
                  <a:srgbClr val="FFFFFF"/>
                </a:solidFill>
                <a:latin typeface="Calibri"/>
              </a:rPr>
              <a:t>dosage for children's motrin by weight</a:t>
            </a:r>
            <a:br/>
            <a:r>
              <a:rPr b="false" i="false" strike="noStrike" sz="1200" u="none">
                <a:solidFill>
                  <a:srgbClr val="FFFFFF"/>
                </a:solidFill>
                <a:latin typeface="Calibri"/>
              </a:rPr>
              <a:t>what are the ingredients in motrin ib</a:t>
            </a:r>
            <a:br/>
            <a:r>
              <a:rPr b="false" i="false" strike="noStrike" sz="1200" u="none">
                <a:solidFill>
                  <a:srgbClr val="FFFFFF"/>
                </a:solidFill>
                <a:latin typeface="Calibri"/>
              </a:rPr>
              <a:t>infant tylenol motrin dosage chart</a:t>
            </a:r>
            <a:br/>
            <a:r>
              <a:rPr b="false" i="false" strike="noStrike" sz="1200" u="none">
                <a:solidFill>
                  <a:srgbClr val="FFFFFF"/>
                </a:solidFill>
                <a:latin typeface="Calibri"/>
              </a:rPr>
              <a:t>compare motrin advil aleve</a:t>
            </a:r>
            <a:br/>
            <a:r>
              <a:rPr b="false" i="false" strike="noStrike" sz="1200" u="none">
                <a:solidFill>
                  <a:srgbClr val="FFFFFF"/>
                </a:solidFill>
                <a:latin typeface="Calibri"/>
              </a:rPr>
              <a:t>motrin 100mg/5ml</a:t>
            </a:r>
            <a:br/>
            <a:r>
              <a:rPr b="false" i="false" strike="noStrike" sz="1200" u="none">
                <a:solidFill>
                  <a:srgbClr val="FFFFFF"/>
                </a:solidFill>
                <a:latin typeface="Calibri"/>
              </a:rPr>
              <a:t>is motrin 800 safe while breastfeeding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best for headaches tylenol or motrin</a:t>
            </a:r>
            <a:br/>
            <a:r>
              <a:rPr b="false" i="false" strike="noStrike" sz="1200" u="none">
                <a:solidFill>
                  <a:srgbClr val="FFFFFF"/>
                </a:solidFill>
                <a:latin typeface="Calibri"/>
              </a:rPr>
              <a:t>motrin commercial 2014</a:t>
            </a:r>
            <a:br/>
            <a:r>
              <a:rPr b="false" i="false" strike="noStrike" sz="1200" u="none">
                <a:solidFill>
                  <a:srgbClr val="FFFFFF"/>
                </a:solidFill>
                <a:latin typeface="Calibri"/>
              </a:rPr>
              <a:t>tylenol motrin benadryl dosing chart</a:t>
            </a:r>
            <a:br/>
            <a:r>
              <a:rPr b="false" i="false" strike="noStrike" sz="1200" u="none">
                <a:solidFill>
                  <a:srgbClr val="FFFFFF"/>
                </a:solidFill>
                <a:latin typeface="Calibri"/>
              </a:rPr>
              <a:t>advil versus motrin</a:t>
            </a:r>
            <a:br/>
            <a:r>
              <a:rPr b="false" i="false" strike="noStrike" sz="1200" u="none">
                <a:solidFill>
                  <a:srgbClr val="FFFFFF"/>
                </a:solidFill>
                <a:latin typeface="Calibri"/>
              </a:rPr>
              <a:t>motrin versus tylenol babies</a:t>
            </a:r>
            <a:br/>
            <a:r>
              <a:rPr b="false" i="false" strike="noStrike" sz="1200" u="none">
                <a:solidFill>
                  <a:srgbClr val="FFFFFF"/>
                </a:solidFill>
                <a:latin typeface="Calibri"/>
              </a:rPr>
              <a:t>how much does children's motrin cost</a:t>
            </a:r>
            <a:br/>
            <a:r>
              <a:rPr b="false" i="false" strike="noStrike" sz="1200" u="none">
                <a:solidFill>
                  <a:srgbClr val="FFFFFF"/>
                </a:solidFill>
                <a:latin typeface="Calibri"/>
              </a:rPr>
              <a:t>can i give my baby motrin for a cold</a:t>
            </a:r>
            <a:br/>
            <a:r>
              <a:rPr b="false" i="false" strike="noStrike" sz="1200" u="none">
                <a:solidFill>
                  <a:srgbClr val="FFFFFF"/>
                </a:solidFill>
                <a:latin typeface="Calibri"/>
              </a:rPr>
              <a:t>infant motrin dosage for 4 year old</a:t>
            </a:r>
            <a:br/>
            <a:r>
              <a:rPr b="false" i="false" strike="noStrike" sz="1200" u="none">
                <a:solidFill>
                  <a:srgbClr val="FFFFFF"/>
                </a:solidFill>
                <a:latin typeface="Calibri"/>
              </a:rPr>
              <a:t>motrin tabletas 200 mg</a:t>
            </a:r>
            <a:br/>
            <a:r>
              <a:rPr b="false" i="false" strike="noStrike" sz="1200" u="none">
                <a:solidFill>
                  <a:srgbClr val="FFFFFF"/>
                </a:solidFill>
                <a:latin typeface="Calibri"/>
              </a:rPr>
              <a:t>motrin for fever in adults</a:t>
            </a:r>
            <a:br/>
            <a:r>
              <a:rPr b="false" i="false" strike="noStrike" sz="1200" u="none">
                <a:solidFill>
                  <a:srgbClr val="FFFFFF"/>
                </a:solidFill>
                <a:latin typeface="Calibri"/>
              </a:rPr>
              <a:t>motrin printable coupon canada</a:t>
            </a:r>
            <a:br/>
            <a:r>
              <a:rPr b="false" i="false" strike="noStrike" sz="1200" u="none">
                <a:solidFill>
                  <a:srgbClr val="FFFFFF"/>
                </a:solidFill>
                <a:latin typeface="Calibri"/>
              </a:rPr>
              <a:t>Nightmares and disjointed dreams</a:t>
            </a:r>
            <a:br/>
            <a:r>
              <a:rPr b="false" i="false" strike="noStrike" sz="1200" u="none">
                <a:solidFill>
                  <a:srgbClr val="FFFFFF"/>
                </a:solidFill>
                <a:latin typeface="Calibri"/>
              </a:rPr>
              <a:t>motrin adverse reactions</a:t>
            </a:r>
            <a:br/>
            <a:r>
              <a:rPr b="false" i="false" strike="noStrike" sz="1200" u="none">
                <a:solidFill>
                  <a:srgbClr val="FFFFFF"/>
                </a:solidFill>
                <a:latin typeface="Calibri"/>
              </a:rPr>
              <a:t>does motrin stop bleeding</a:t>
            </a:r>
            <a:br/>
            <a:r>
              <a:rPr b="false" i="false" strike="noStrike" sz="1200" u="none">
                <a:solidFill>
                  <a:srgbClr val="FFFFFF"/>
                </a:solidFill>
                <a:latin typeface="Calibri"/>
              </a:rPr>
              <a:t>This is an example of someone not heading their bodies warnings and basically killing the messenger</a:t>
            </a:r>
            <a:br/>
            <a:r>
              <a:rPr b="false" i="false" strike="noStrike" sz="1200" u="none">
                <a:solidFill>
                  <a:srgbClr val="FFFFFF"/>
                </a:solidFill>
                <a:latin typeface="Calibri"/>
              </a:rPr>
              <a:t>coupons for motrin</a:t>
            </a:r>
            <a:br/>
            <a:r>
              <a:rPr b="false" i="false" strike="noStrike" sz="1200" u="none">
                <a:solidFill>
                  <a:srgbClr val="FFFFFF"/>
                </a:solidFill>
                <a:latin typeface="Calibri"/>
              </a:rPr>
              <a:t>And in so doing we can make changes in ourselves so that we can grow</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motrin infant chart</a:t>
            </a:r>
            <a:br/>
            <a:r>
              <a:rPr b="false" i="false" strike="noStrike" sz="1200" u="none">
                <a:solidFill>
                  <a:srgbClr val="FFFFFF"/>
                </a:solidFill>
                <a:latin typeface="Calibri"/>
              </a:rPr>
              <a:t>motrin coupon canada 2014</a:t>
            </a:r>
            <a:br/>
            <a:r>
              <a:rPr b="false" i="false" strike="noStrike" sz="1200" u="none">
                <a:solidFill>
                  <a:srgbClr val="FFFFFF"/>
                </a:solidFill>
                <a:latin typeface="Calibri"/>
              </a:rPr>
              <a:t>Never increase your dose of this medication or take it more often than prescribed by your doctor.</a:t>
            </a:r>
            <a:br/>
            <a:r>
              <a:rPr b="false" i="false" strike="noStrike" sz="1200" u="none">
                <a:solidFill>
                  <a:srgbClr val="FFFFFF"/>
                </a:solidFill>
                <a:latin typeface="Calibri"/>
              </a:rPr>
              <a:t>motrin mg</a:t>
            </a:r>
            <a:br/>
            <a:r>
              <a:rPr b="false" i="false" strike="noStrike" sz="1200" u="none">
                <a:solidFill>
                  <a:srgbClr val="FFFFFF"/>
                </a:solidFill>
                <a:latin typeface="Calibri"/>
              </a:rPr>
              <a:t>PCR tests are also available for detecting malaria parasites</a:t>
            </a:r>
            <a:br/>
            <a:r>
              <a:rPr b="false" i="false" strike="noStrike" sz="1200" u="none">
                <a:solidFill>
                  <a:srgbClr val="FFFFFF"/>
                </a:solidFill>
                <a:latin typeface="Calibri"/>
              </a:rPr>
              <a:t>can i take children's motrin while breastfeeding</a:t>
            </a:r>
            <a:br/>
            <a:r>
              <a:rPr b="false" i="false" strike="noStrike" sz="1200" u="none">
                <a:solidFill>
                  <a:srgbClr val="FFFFFF"/>
                </a:solidFill>
                <a:latin typeface="Calibri"/>
              </a:rPr>
              <a:t>coupon for motrin</a:t>
            </a:r>
            <a:br/>
            <a:r>
              <a:rPr b="false" i="false" strike="noStrike" sz="1200" u="none">
                <a:solidFill>
                  <a:srgbClr val="FFFFFF"/>
                </a:solidFill>
                <a:latin typeface="Calibri"/>
              </a:rPr>
              <a:t>is there aspirin in children's motrin</a:t>
            </a:r>
            <a:br/>
            <a:r>
              <a:rPr b="false" i="false" strike="noStrike" sz="1200" u="none">
                <a:solidFill>
                  <a:srgbClr val="FFFFFF"/>
                </a:solidFill>
                <a:latin typeface="Calibri"/>
              </a:rPr>
              <a:t>The precipitate did not preclude continued use of ciprofloxacin, nor did it adversely affect the clinical course of the ulcer or visual outcome.</a:t>
            </a:r>
            <a:br/>
            <a:r>
              <a:rPr b="false" i="false" strike="noStrike" sz="1200" u="none">
                <a:solidFill>
                  <a:srgbClr val="FFFFFF"/>
                </a:solidFill>
                <a:latin typeface="Calibri"/>
              </a:rPr>
              <a:t>medicamento motrin infantil para que sirve</a:t>
            </a:r>
            <a:br/>
            <a:r>
              <a:rPr b="false" i="false" strike="noStrike" sz="1200" u="none">
                <a:solidFill>
                  <a:srgbClr val="FFFFFF"/>
                </a:solidFill>
                <a:latin typeface="Calibri"/>
              </a:rPr>
              <a:t>To explore doxepin's possibilities further, the researchers conducted a randomized trial</a:t>
            </a:r>
            <a:br/>
            <a:r>
              <a:rPr b="false" i="false" strike="noStrike" sz="1200" u="none">
                <a:solidFill>
                  <a:srgbClr val="FFFFFF"/>
                </a:solidFill>
                <a:latin typeface="Calibri"/>
              </a:rPr>
              <a:t>children's motrin coupon printable 2012</a:t>
            </a:r>
            <a:br/>
            <a:r>
              <a:rPr b="false" i="false" strike="noStrike" sz="1200" u="none">
                <a:solidFill>
                  <a:srgbClr val="FFFFFF"/>
                </a:solidFill>
                <a:latin typeface="Calibri"/>
              </a:rPr>
              <a:t>motrin aspirin interaction</a:t>
            </a:r>
            <a:br/>
            <a:r>
              <a:rPr b="false" i="false" strike="noStrike" sz="1200" u="none">
                <a:solidFill>
                  <a:srgbClr val="FFFFFF"/>
                </a:solidFill>
                <a:latin typeface="Calibri"/>
              </a:rPr>
              <a:t>children's chewable motrin tablets</a:t>
            </a:r>
            <a:br/>
            <a:r>
              <a:rPr b="false" i="false" strike="noStrike" sz="1200" u="none">
                <a:solidFill>
                  <a:srgbClr val="FFFFFF"/>
                </a:solidFill>
                <a:latin typeface="Calibri"/>
              </a:rPr>
              <a:t>order motrin</a:t>
            </a:r>
            <a:br/>
            <a:r>
              <a:rPr b="false" i="false" strike="noStrike" sz="1200" u="none">
                <a:solidFill>
                  <a:srgbClr val="FFFFFF"/>
                </a:solidFill>
                <a:latin typeface="Calibri"/>
              </a:rPr>
              <a:t>is motrin or tylenol a blood thinner</a:t>
            </a:r>
            <a:br/>
            <a:r>
              <a:rPr b="false" i="false" strike="noStrike" sz="1200" u="none">
                <a:solidFill>
                  <a:srgbClr val="FFFFFF"/>
                </a:solidFill>
                <a:latin typeface="Calibri"/>
              </a:rPr>
              <a:t>motrin mg dosage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motrin pm coupon</a:t>
            </a:r>
            <a:br/>
            <a:r>
              <a:rPr b="false" i="false" strike="noStrike" sz="1200" u="none">
                <a:solidFill>
                  <a:srgbClr val="FFFFFF"/>
                </a:solidFill>
                <a:latin typeface="Calibri"/>
              </a:rPr>
              <a:t>motrin 600 mg price</a:t>
            </a:r>
            <a:br/>
            <a:r>
              <a:rPr b="false" i="false" strike="noStrike" sz="1200" u="none">
                <a:solidFill>
                  <a:srgbClr val="FFFFFF"/>
                </a:solidFill>
                <a:latin typeface="Calibri"/>
              </a:rPr>
              <a:t>is 800 mg motrin safe during pregnancy</a:t>
            </a:r>
            <a:br/>
            <a:r>
              <a:rPr b="false" i="false" strike="noStrike" sz="1200" u="none">
                <a:solidFill>
                  <a:srgbClr val="FFFFFF"/>
                </a:solidFill>
                <a:latin typeface="Calibri"/>
              </a:rPr>
              <a:t>The skin should first be washed with a mild cleanser</a:t>
            </a:r>
            <a:br/>
            <a:r>
              <a:rPr b="false" i="false" strike="noStrike" sz="1200" u="none">
                <a:solidFill>
                  <a:srgbClr val="FFFFFF"/>
                </a:solidFill>
                <a:latin typeface="Calibri"/>
              </a:rPr>
              <a:t>motrin back pain</a:t>
            </a:r>
            <a:br/>
            <a:r>
              <a:rPr b="false" i="false" strike="noStrike" sz="1200" u="none">
                <a:solidFill>
                  <a:srgbClr val="FFFFFF"/>
                </a:solidFill>
                <a:latin typeface="Calibri"/>
              </a:rPr>
              <a:t>addicted to motrin 800</a:t>
            </a:r>
            <a:br/>
            <a:r>
              <a:rPr b="false" i="false" strike="noStrike" sz="1200" u="none">
                <a:solidFill>
                  <a:srgbClr val="FFFFFF"/>
                </a:solidFill>
                <a:latin typeface="Calibri"/>
              </a:rPr>
              <a:t>No se deben emplear soluciones das, el pH de la soluci infundir debe ser neutro o ligeramente alcalino</a:t>
            </a:r>
            <a:br/>
            <a:r>
              <a:rPr b="false" i="false" strike="noStrike" sz="1200" u="none">
                <a:solidFill>
                  <a:srgbClr val="FFFFFF"/>
                </a:solidFill>
                <a:latin typeface="Calibri"/>
              </a:rPr>
              <a:t>rotating tylenol motrin adults</a:t>
            </a:r>
            <a:br/>
            <a:r>
              <a:rPr b="false" i="false" strike="noStrike" sz="1200" u="none">
                <a:solidFill>
                  <a:srgbClr val="FFFFFF"/>
                </a:solidFill>
                <a:latin typeface="Calibri"/>
              </a:rPr>
              <a:t>In the U.S., the biggest danger of the capitalist system is that the private sector captures the state</a:t>
            </a:r>
            <a:br/>
            <a:r>
              <a:rPr b="false" i="false" strike="noStrike" sz="1200" u="none">
                <a:solidFill>
                  <a:srgbClr val="FFFFFF"/>
                </a:solidFill>
                <a:latin typeface="Calibri"/>
              </a:rPr>
              <a:t>motrin coupons 2015</a:t>
            </a:r>
            <a:br/>
            <a:r>
              <a:rPr b="false" i="false" strike="noStrike" sz="1200" u="none">
                <a:solidFill>
                  <a:srgbClr val="FFFFFF"/>
                </a:solidFill>
                <a:latin typeface="Calibri"/>
              </a:rPr>
              <a:t>I&amp;#39;ve had the racing heart, swollen ankles, breast pain, chest pain</a:t>
            </a:r>
            <a:br/>
            <a:r>
              <a:rPr b="false" i="false" strike="noStrike" sz="1200" u="none">
                <a:solidFill>
                  <a:srgbClr val="FFFFFF"/>
                </a:solidFill>
                <a:latin typeface="Calibri"/>
              </a:rPr>
              <a:t>motrin before running</a:t>
            </a:r>
            <a:br/>
            <a:r>
              <a:rPr b="false" i="false" strike="noStrike" sz="1200" u="none">
                <a:solidFill>
                  <a:srgbClr val="FFFFFF"/>
                </a:solidFill>
                <a:latin typeface="Calibri"/>
              </a:rPr>
              <a:t>motrin jarabe infantil dosis</a:t>
            </a:r>
            <a:br/>
            <a:r>
              <a:rPr b="false" i="false" strike="noStrike" sz="1200" u="none">
                <a:solidFill>
                  <a:srgbClr val="FFFFFF"/>
                </a:solidFill>
                <a:latin typeface="Calibri"/>
              </a:rPr>
              <a:t>motrin printable coupons canada</a:t>
            </a:r>
            <a:br/>
            <a:r>
              <a:rPr b="false" i="false" strike="noStrike" sz="1200" u="none">
                <a:solidFill>
                  <a:srgbClr val="FFFFFF"/>
                </a:solidFill>
                <a:latin typeface="Calibri"/>
              </a:rPr>
              <a:t>motrin 1b</a:t>
            </a:r>
            <a:br/>
            <a:r>
              <a:rPr b="false" i="false" strike="noStrike" sz="1200" u="none">
                <a:solidFill>
                  <a:srgbClr val="FFFFFF"/>
                </a:solidFill>
                <a:latin typeface="Calibri"/>
              </a:rPr>
              <a:t>can i take motrin breastfeeding</a:t>
            </a:r>
            <a:br/>
            <a:r>
              <a:rPr b="false" i="false" strike="noStrike" sz="1200" u="none">
                <a:solidFill>
                  <a:srgbClr val="FFFFFF"/>
                </a:solidFill>
                <a:latin typeface="Calibri"/>
              </a:rPr>
              <a:t>This manifests clinically as explosive high frequency bursts of paroxysmal pain.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motrin 400 mg used for</a:t>
            </a:r>
            <a:br/>
            <a:r>
              <a:rPr b="false" i="false" strike="noStrike" sz="1200" u="none">
                <a:solidFill>
                  <a:srgbClr val="FFFFFF"/>
                </a:solidFill>
                <a:latin typeface="Calibri"/>
              </a:rPr>
              <a:t>motrin 200 mg directions</a:t>
            </a:r>
            <a:br/>
            <a:r>
              <a:rPr b="false" i="false" strike="noStrike" sz="1200" u="none">
                <a:solidFill>
                  <a:srgbClr val="FFFFFF"/>
                </a:solidFill>
                <a:latin typeface="Calibri"/>
              </a:rPr>
              <a:t>toradol equivalent motrin</a:t>
            </a:r>
            <a:br/>
            <a:r>
              <a:rPr b="false" i="false" strike="noStrike" sz="1200" u="none">
                <a:solidFill>
                  <a:srgbClr val="FFFFFF"/>
                </a:solidFill>
                <a:latin typeface="Calibri"/>
              </a:rPr>
              <a:t>what is motrin 600 mg used for</a:t>
            </a:r>
            <a:br/>
            <a:r>
              <a:rPr b="false" i="false" strike="noStrike" sz="1200" u="none">
                <a:solidFill>
                  <a:srgbClr val="FFFFFF"/>
                </a:solidFill>
                <a:latin typeface="Calibri"/>
              </a:rPr>
              <a:t>motrin 200 mg posologie</a:t>
            </a:r>
            <a:br/>
            <a:r>
              <a:rPr b="false" i="false" strike="noStrike" sz="1200" u="none">
                <a:solidFill>
                  <a:srgbClr val="FFFFFF"/>
                </a:solidFill>
                <a:latin typeface="Calibri"/>
              </a:rPr>
              <a:t>what is the dosage for motrin 800</a:t>
            </a:r>
            <a:br/>
            <a:r>
              <a:rPr b="false" i="false" strike="noStrike" sz="1200" u="none">
                <a:solidFill>
                  <a:srgbClr val="FFFFFF"/>
                </a:solidFill>
                <a:latin typeface="Calibri"/>
              </a:rPr>
              <a:t>motrin 800</a:t>
            </a:r>
            <a:br/>
            <a:r>
              <a:rPr b="false" i="false" strike="noStrike" sz="1200" u="none">
                <a:solidFill>
                  <a:srgbClr val="FFFFFF"/>
                </a:solidFill>
                <a:latin typeface="Calibri"/>
              </a:rPr>
              <a:t>is motrin ib a blood thinner</a:t>
            </a:r>
            <a:br/>
            <a:r>
              <a:rPr b="false" i="false" strike="noStrike" sz="1200" u="none">
                <a:solidFill>
                  <a:srgbClr val="FFFFFF"/>
                </a:solidFill>
                <a:latin typeface="Calibri"/>
              </a:rPr>
              <a:t>Most researchers agree high estrogen levels so that but in enlargement because tissue regeneration leads to a stronger before can satisfy them sexually</a:t>
            </a:r>
            <a:br/>
            <a:r>
              <a:rPr b="false" i="false" strike="noStrike" sz="1200" u="none">
                <a:solidFill>
                  <a:srgbClr val="FFFFFF"/>
                </a:solidFill>
                <a:latin typeface="Calibri"/>
              </a:rPr>
              <a:t>motrin junior strength chewable tablets dosage</a:t>
            </a:r>
            <a:br/>
            <a:r>
              <a:rPr b="false" i="false" strike="noStrike" sz="1200" u="none">
                <a:solidFill>
                  <a:srgbClr val="FFFFFF"/>
                </a:solidFill>
                <a:latin typeface="Calibri"/>
              </a:rPr>
              <a:t>motrin 500</a:t>
            </a:r>
            <a:br/>
            <a:r>
              <a:rPr b="false" i="false" strike="noStrike" sz="1200" u="none">
                <a:solidFill>
                  <a:srgbClr val="FFFFFF"/>
                </a:solidFill>
                <a:latin typeface="Calibri"/>
              </a:rPr>
              <a:t>motrin equivalent</a:t>
            </a:r>
            <a:br/>
            <a:r>
              <a:rPr b="false" i="false" strike="noStrike" sz="1200" u="none">
                <a:solidFill>
                  <a:srgbClr val="FFFFFF"/>
                </a:solidFill>
                <a:latin typeface="Calibri"/>
              </a:rPr>
              <a:t>what is motrin 600 mg</a:t>
            </a:r>
            <a:br/>
            <a:r>
              <a:rPr b="false" i="false" strike="noStrike" sz="1200" u="none">
                <a:solidFill>
                  <a:srgbClr val="FFFFFF"/>
                </a:solidFill>
                <a:latin typeface="Calibri"/>
              </a:rPr>
              <a:t>You must talk with your healthcare provider for complete information about the risks and benefits of using Cardura.</a:t>
            </a:r>
            <a:br/>
            <a:r>
              <a:rPr b="false" i="false" strike="noStrike" sz="1200" u="none">
                <a:solidFill>
                  <a:srgbClr val="FFFFFF"/>
                </a:solidFill>
                <a:latin typeface="Calibri"/>
              </a:rPr>
              <a:t>motrin or tylenol for toothache</a:t>
            </a:r>
            <a:br/>
            <a:r>
              <a:rPr b="false" i="false" strike="noStrike" sz="1200" u="none">
                <a:solidFill>
                  <a:srgbClr val="FFFFFF"/>
                </a:solidFill>
                <a:latin typeface="Calibri"/>
              </a:rPr>
              <a:t>motrin coupons canada 2015</a:t>
            </a:r>
            <a:br/>
            <a:r>
              <a:rPr b="false" i="false" strike="noStrike" sz="1200" u="none">
                <a:solidFill>
                  <a:srgbClr val="FFFFFF"/>
                </a:solidFill>
                <a:latin typeface="Calibri"/>
              </a:rPr>
              <a:t>what is in motrin 800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motrin ib active ingredients</a:t>
            </a:r>
            <a:br/>
            <a:r>
              <a:rPr b="false" i="false" strike="noStrike" sz="1200" u="none">
                <a:solidFill>
                  <a:srgbClr val="FFFFFF"/>
                </a:solidFill>
                <a:latin typeface="Calibri"/>
              </a:rPr>
              <a:t>None of them worked, after multiple tries</a:t>
            </a:r>
            <a:br/>
            <a:r>
              <a:rPr b="false" i="false" strike="noStrike" sz="1200" u="none">
                <a:solidFill>
                  <a:srgbClr val="FFFFFF"/>
                </a:solidFill>
                <a:latin typeface="Calibri"/>
              </a:rPr>
              <a:t>is it safe to take motrin pm while breastfeeding</a:t>
            </a:r>
            <a:br/>
            <a:r>
              <a:rPr b="false" i="false" strike="noStrike" sz="1200" u="none">
                <a:solidFill>
                  <a:srgbClr val="FFFFFF"/>
                </a:solidFill>
                <a:latin typeface="Calibri"/>
              </a:rPr>
              <a:t>14 days later, I got my period (March 5) It was light, as it had always been on birth control</a:t>
            </a:r>
            <a:br/>
            <a:r>
              <a:rPr b="false" i="false" strike="noStrike" sz="1200" u="none">
                <a:solidFill>
                  <a:srgbClr val="FFFFFF"/>
                </a:solidFill>
                <a:latin typeface="Calibri"/>
              </a:rPr>
              <a:t>is motrin like advil or tylenol</a:t>
            </a:r>
            <a:br/>
            <a:r>
              <a:rPr b="false" i="false" strike="noStrike" sz="1200" u="none">
                <a:solidFill>
                  <a:srgbClr val="FFFFFF"/>
                </a:solidFill>
                <a:latin typeface="Calibri"/>
              </a:rPr>
              <a:t>infant motrin dosage chart by weight</a:t>
            </a:r>
            <a:br/>
            <a:r>
              <a:rPr b="false" i="false" strike="noStrike" sz="1200" u="none">
                <a:solidFill>
                  <a:srgbClr val="FFFFFF"/>
                </a:solidFill>
                <a:latin typeface="Calibri"/>
              </a:rPr>
              <a:t>infant motrin dosage chart</a:t>
            </a:r>
            <a:br/>
            <a:r>
              <a:rPr b="false" i="false" strike="noStrike" sz="1200" u="none">
                <a:solidFill>
                  <a:srgbClr val="FFFFFF"/>
                </a:solidFill>
                <a:latin typeface="Calibri"/>
              </a:rPr>
              <a:t>motrin or tylenol for teething</a:t>
            </a:r>
            <a:br/>
            <a:r>
              <a:rPr b="false" i="false" strike="noStrike" sz="1200" u="none">
                <a:solidFill>
                  <a:srgbClr val="FFFFFF"/>
                </a:solidFill>
                <a:latin typeface="Calibri"/>
              </a:rPr>
              <a:t>motrin or tylenol for flu</a:t>
            </a:r>
            <a:br/>
            <a:r>
              <a:rPr b="false" i="false" strike="noStrike" sz="1200" u="none">
                <a:solidFill>
                  <a:srgbClr val="FFFFFF"/>
                </a:solidFill>
                <a:latin typeface="Calibri"/>
              </a:rPr>
              <a:t>does motrin help stop menstrual bleeding</a:t>
            </a:r>
            <a:br/>
            <a:r>
              <a:rPr b="false" i="false" strike="noStrike" sz="1200" u="none">
                <a:solidFill>
                  <a:srgbClr val="FFFFFF"/>
                </a:solidFill>
                <a:latin typeface="Calibri"/>
              </a:rPr>
              <a:t>We have all acknowledged that Trayvon Martin lost his life</a:t>
            </a:r>
            <a:br/>
            <a:r>
              <a:rPr b="false" i="false" strike="noStrike" sz="1200" u="none">
                <a:solidFill>
                  <a:srgbClr val="FFFFFF"/>
                </a:solidFill>
                <a:latin typeface="Calibri"/>
              </a:rPr>
              <a:t>motrin eq 800 mg</a:t>
            </a:r>
            <a:br/>
            <a:r>
              <a:rPr b="false" i="false" strike="noStrike" sz="1200" u="none">
                <a:solidFill>
                  <a:srgbClr val="FFFFFF"/>
                </a:solidFill>
                <a:latin typeface="Calibri"/>
              </a:rPr>
              <a:t>I then found Direct Success, went back on Wellbutrin with no success at all</a:t>
            </a:r>
            <a:br/>
            <a:r>
              <a:rPr b="false" i="false" strike="noStrike" sz="1200" u="none">
                <a:solidFill>
                  <a:srgbClr val="FFFFFF"/>
                </a:solidFill>
                <a:latin typeface="Calibri"/>
              </a:rPr>
              <a:t>motrin infant drops reviews</a:t>
            </a:r>
            <a:br/>
            <a:r>
              <a:rPr b="false" i="false" strike="noStrike" sz="1200" u="none">
                <a:solidFill>
                  <a:srgbClr val="FFFFFF"/>
                </a:solidFill>
                <a:latin typeface="Calibri"/>
              </a:rPr>
              <a:t>pois tenho muita dificuldade para engolir a quem devo recorrer? me ajudem  obrigada eliane Itamb&amp;eacute;-pe.</a:t>
            </a:r>
            <a:br/>
            <a:r>
              <a:rPr b="false" i="false" strike="noStrike" sz="1200" u="none">
                <a:solidFill>
                  <a:srgbClr val="FFFFFF"/>
                </a:solidFill>
                <a:latin typeface="Calibri"/>
              </a:rPr>
              <a:t>what works better for teething motrin or tylenol</a:t>
            </a:r>
            <a:br/>
            <a:r>
              <a:rPr b="false" i="false" strike="noStrike" sz="1200" u="none">
                <a:solidFill>
                  <a:srgbClr val="FFFFFF"/>
                </a:solidFill>
                <a:latin typeface="Calibri"/>
              </a:rPr>
              <a:t>motrin infant drops recall canada</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past medical history in patients with CPH is usually unremarkable</a:t>
            </a:r>
            <a:br/>
            <a:r>
              <a:rPr b="false" i="false" strike="noStrike" sz="1200" u="none">
                <a:solidFill>
                  <a:srgbClr val="FFFFFF"/>
                </a:solidFill>
                <a:latin typeface="Calibri"/>
              </a:rPr>
              <a:t>motrin suspension 20 mg/1 ml</a:t>
            </a:r>
            <a:br/>
            <a:r>
              <a:rPr b="false" i="false" strike="noStrike" sz="1200" u="none">
                <a:solidFill>
                  <a:srgbClr val="FFFFFF"/>
                </a:solidFill>
                <a:latin typeface="Calibri"/>
              </a:rPr>
              <a:t>Search our site for free acyclovir coupons and get up to 65% off the price in your local pharmacy</a:t>
            </a:r>
            <a:br/>
            <a:r>
              <a:rPr b="false" i="false" strike="noStrike" sz="1200" u="none">
                <a:solidFill>
                  <a:srgbClr val="FFFFFF"/>
                </a:solidFill>
                <a:latin typeface="Calibri"/>
              </a:rPr>
              <a:t>motrin 100mg/5ml dosage</a:t>
            </a:r>
            <a:br/>
            <a:r>
              <a:rPr b="false" i="false" strike="noStrike" sz="1200" u="none">
                <a:solidFill>
                  <a:srgbClr val="FFFFFF"/>
                </a:solidFill>
                <a:latin typeface="Calibri"/>
              </a:rPr>
              <a:t>what is baby motrin used for</a:t>
            </a:r>
            <a:br/>
            <a:r>
              <a:rPr b="false" i="false" strike="noStrike" sz="1200" u="none">
                <a:solidFill>
                  <a:srgbClr val="FFFFFF"/>
                </a:solidFill>
                <a:latin typeface="Calibri"/>
              </a:rPr>
              <a:t>liquid motrin adults</a:t>
            </a:r>
            <a:br/>
            <a:r>
              <a:rPr b="false" i="false" strike="noStrike" sz="1200" u="none">
                <a:solidFill>
                  <a:srgbClr val="FFFFFF"/>
                </a:solidFill>
                <a:latin typeface="Calibri"/>
              </a:rPr>
              <a:t>Apply adapalene gel each night before bed</a:t>
            </a:r>
            <a:br/>
            <a:r>
              <a:rPr b="false" i="false" strike="noStrike" sz="1200" u="none">
                <a:solidFill>
                  <a:srgbClr val="FFFFFF"/>
                </a:solidFill>
                <a:latin typeface="Calibri"/>
              </a:rPr>
              <a:t>motrin cold products</a:t>
            </a:r>
            <a:br/>
            <a:r>
              <a:rPr b="false" i="false" strike="noStrike" sz="1200" u="none">
                <a:solidFill>
                  <a:srgbClr val="FFFFFF"/>
                </a:solidFill>
                <a:latin typeface="Calibri"/>
              </a:rPr>
              <a:t>motrin tabletas 800 mg para que sirve</a:t>
            </a:r>
            <a:br/>
            <a:r>
              <a:rPr b="false" i="false" strike="noStrike" sz="1200" u="none">
                <a:solidFill>
                  <a:srgbClr val="FFFFFF"/>
                </a:solidFill>
                <a:latin typeface="Calibri"/>
              </a:rPr>
              <a:t>motrin canada coupons 2014</a:t>
            </a:r>
            <a:br/>
            <a:r>
              <a:rPr b="false" i="false" strike="noStrike" sz="1200" u="none">
                <a:solidFill>
                  <a:srgbClr val="FFFFFF"/>
                </a:solidFill>
                <a:latin typeface="Calibri"/>
              </a:rPr>
              <a:t>I try to get him to go to rehab, AA meetings and even tried reaching out to his family but none of that seems to help</a:t>
            </a:r>
            <a:br/>
            <a:r>
              <a:rPr b="false" i="false" strike="noStrike" sz="1200" u="none">
                <a:solidFill>
                  <a:srgbClr val="FFFFFF"/>
                </a:solidFill>
                <a:latin typeface="Calibri"/>
              </a:rPr>
              <a:t>infant motrin 3 month old</a:t>
            </a:r>
            <a:br/>
            <a:r>
              <a:rPr b="false" i="false" strike="noStrike" sz="1200" u="none">
                <a:solidFill>
                  <a:srgbClr val="FFFFFF"/>
                </a:solidFill>
                <a:latin typeface="Calibri"/>
              </a:rPr>
              <a:t>motrin printable coupon 2013</a:t>
            </a:r>
            <a:br/>
            <a:r>
              <a:rPr b="false" i="false" strike="noStrike" sz="1200" u="none">
                <a:solidFill>
                  <a:srgbClr val="FFFFFF"/>
                </a:solidFill>
                <a:latin typeface="Calibri"/>
              </a:rPr>
              <a:t>motrin coupons printable</a:t>
            </a:r>
            <a:br/>
            <a:r>
              <a:rPr b="false" i="false" strike="noStrike" sz="1200" u="none">
                <a:solidFill>
                  <a:srgbClr val="FFFFFF"/>
                </a:solidFill>
                <a:latin typeface="Calibri"/>
              </a:rPr>
              <a:t>motrin mg per kg</a:t>
            </a:r>
            <a:br/>
            <a:r>
              <a:rPr b="false" i="false" strike="noStrike" sz="1200" u="none">
                <a:solidFill>
                  <a:srgbClr val="FFFFFF"/>
                </a:solidFill>
                <a:latin typeface="Calibri"/>
              </a:rPr>
              <a:t>what is motrin 800</a:t>
            </a:r>
            <a:br/>
            <a:r>
              <a:rPr b="false" i="false" strike="noStrike" sz="1200" u="none">
                <a:solidFill>
                  <a:srgbClr val="FFFFFF"/>
                </a:solidFill>
                <a:latin typeface="Calibri"/>
              </a:rPr>
              <a:t>motrin 600 mg equivalent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tylenol motrin aspirin</a:t>
            </a:r>
            <a:br/>
            <a:r>
              <a:rPr b="false" i="false" strike="noStrike" sz="1200" u="none">
                <a:solidFill>
                  <a:srgbClr val="FFFFFF"/>
                </a:solidFill>
                <a:latin typeface="Calibri"/>
              </a:rPr>
              <a:t>motrin baby dosage chart</a:t>
            </a:r>
            <a:br/>
            <a:r>
              <a:rPr b="false" i="false" strike="noStrike" sz="1200" u="none">
                <a:solidFill>
                  <a:srgbClr val="FFFFFF"/>
                </a:solidFill>
                <a:latin typeface="Calibri"/>
              </a:rPr>
              <a:t>motrin suspension infantil precio</a:t>
            </a:r>
            <a:br/>
            <a:r>
              <a:rPr b="false" i="false" strike="noStrike" sz="1200" u="none">
                <a:solidFill>
                  <a:srgbClr val="FFFFFF"/>
                </a:solidFill>
                <a:latin typeface="Calibri"/>
              </a:rPr>
              <a:t>children's motrin printable coupon</a:t>
            </a:r>
            <a:br/>
            <a:r>
              <a:rPr b="false" i="false" strike="noStrike" sz="1200" u="none">
                <a:solidFill>
                  <a:srgbClr val="FFFFFF"/>
                </a:solidFill>
                <a:latin typeface="Calibri"/>
              </a:rPr>
              <a:t>I weaned myself off Lamictal because my EEG scans showed that my anxiety attacks weren&amp;#039;t triggered by epilepsy or seizures so I found it pointless to be taking them..</a:t>
            </a:r>
            <a:br/>
            <a:r>
              <a:rPr b="false" i="false" strike="noStrike" sz="1200" u="none">
                <a:solidFill>
                  <a:srgbClr val="FFFFFF"/>
                </a:solidFill>
                <a:latin typeface="Calibri"/>
              </a:rPr>
              <a:t>motrin advil dosage</a:t>
            </a:r>
            <a:br/>
            <a:r>
              <a:rPr b="false" i="false" strike="noStrike" sz="1200" u="none">
                <a:solidFill>
                  <a:srgbClr val="FFFFFF"/>
                </a:solidFill>
                <a:latin typeface="Calibri"/>
              </a:rPr>
              <a:t>motrin infantil dosis por kilo</a:t>
            </a:r>
            <a:br/>
            <a:r>
              <a:rPr b="false" i="false" strike="noStrike" sz="1200" u="none">
                <a:solidFill>
                  <a:srgbClr val="FFFFFF"/>
                </a:solidFill>
                <a:latin typeface="Calibri"/>
              </a:rPr>
              <a:t>motrin mg/kg dose</a:t>
            </a:r>
            <a:br/>
            <a:r>
              <a:rPr b="false" i="false" strike="noStrike" sz="1200" u="none">
                <a:solidFill>
                  <a:srgbClr val="FFFFFF"/>
                </a:solidFill>
                <a:latin typeface="Calibri"/>
              </a:rPr>
              <a:t>children's motrin equivalent</a:t>
            </a:r>
            <a:br/>
            <a:r>
              <a:rPr b="false" i="false" strike="noStrike" sz="1200" u="none">
                <a:solidFill>
                  <a:srgbClr val="FFFFFF"/>
                </a:solidFill>
                <a:latin typeface="Calibri"/>
              </a:rPr>
              <a:t>You should hang in there and know that you will feel better soon</a:t>
            </a:r>
            <a:br/>
            <a:r>
              <a:rPr b="false" i="false" strike="noStrike" sz="1200" u="none">
                <a:solidFill>
                  <a:srgbClr val="FFFFFF"/>
                </a:solidFill>
                <a:latin typeface="Calibri"/>
              </a:rPr>
              <a:t>motrin 800 mg dosage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2015-12-20T01:16:58+04:00</dcterms:created>
  <dcterms:modified xsi:type="dcterms:W3CDTF">2015-12-20T01:16:58+04:00</dcterms:modified>
  <dc:title>Ib Motrin Dosage - Is It Safe To Take Motrin Pm While Breastfeeding</dc:title>
  <dc:description>How much does children's motrin cost, motrin for fever in adults, coupon for motrin, motrin coupons canada 2015, is it safe to take motrin pm while breastfeeding, does motrin help stop menstrual bleeding, motrin coupons printable</dc:description>
  <dc:subject>Ib Motrin Dosage - Is It Safe To Take Motrin Pm While Breastfeeding</dc:subject>
  <cp:keywords>motrin otc medicine, motrin commercial song that never ends, motrin coupons 2013, motrin infant drops dosage chart, children's chewable motrin tablets, order motrin, infant motrin dosage chart, motrin canada coupons 2014, motrin advil dosage, motrin infantil dosis por kilo</cp:keywords>
  <cp:category/>
</cp:coreProperties>
</file>