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3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4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4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4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4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4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4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4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4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Motilium Syrup 1 Mg/ml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thuoc motilium m 10 mg</a:t>
            </a:r>
            <a:br/>
            <a:r>
              <a:rPr b="false" i="false" strike="noStrike" sz="1200" u="none">
                <a:solidFill>
                  <a:srgbClr val="FFFFFF"/>
                </a:solidFill>
                <a:latin typeface="Calibri"/>
              </a:rPr>
              <a:t>I was met with some resistance, but when the clerk looked it up - it was there</a:t>
            </a:r>
            <a:br/>
            <a:r>
              <a:rPr b="false" i="false" strike="noStrike" sz="1200" u="none">
                <a:solidFill>
                  <a:srgbClr val="FFFFFF"/>
                </a:solidFill>
                <a:latin typeface="Calibri"/>
              </a:rPr>
              <a:t>buy generic domperidone</a:t>
            </a:r>
            <a:br/>
            <a:r>
              <a:rPr b="false" i="false" strike="noStrike" sz="1200" u="none">
                <a:solidFill>
                  <a:srgbClr val="FFFFFF"/>
                </a:solidFill>
                <a:latin typeface="Calibri"/>
              </a:rPr>
              <a:t>cheap domperidone</a:t>
            </a:r>
            <a:br/>
            <a:r>
              <a:rPr b="false" i="false" strike="noStrike" sz="1200" u="none">
                <a:solidFill>
                  <a:srgbClr val="FFFFFF"/>
                </a:solidFill>
                <a:latin typeface="Calibri"/>
              </a:rPr>
              <a:t>motilium uk</a:t>
            </a:r>
            <a:br/>
            <a:r>
              <a:rPr b="false" i="false" strike="noStrike" sz="1200" u="none">
                <a:solidFill>
                  <a:srgbClr val="FFFFFF"/>
                </a:solidFill>
                <a:latin typeface="Calibri"/>
              </a:rPr>
              <a:t>motilium quanto costa</a:t>
            </a:r>
            <a:br/>
            <a:r>
              <a:rPr b="false" i="false" strike="noStrike" sz="1200" u="none">
                <a:solidFill>
                  <a:srgbClr val="FFFFFF"/>
                </a:solidFill>
                <a:latin typeface="Calibri"/>
              </a:rPr>
              <a:t>motilium online canada</a:t>
            </a:r>
            <a:br/>
            <a:r>
              <a:rPr b="false" i="false" strike="noStrike" sz="1200" u="none">
                <a:solidFill>
                  <a:srgbClr val="FFFFFF"/>
                </a:solidFill>
                <a:latin typeface="Calibri"/>
              </a:rPr>
              <a:t>motilium 1mg ml suspension oral dosage</a:t>
            </a:r>
            <a:br/>
            <a:r>
              <a:rPr b="false" i="false" strike="noStrike" sz="1200" u="none">
                <a:solidFill>
                  <a:srgbClr val="FFFFFF"/>
                </a:solidFill>
                <a:latin typeface="Calibri"/>
              </a:rPr>
              <a:t>where can i buy domperidone uk</a:t>
            </a:r>
            <a:br/>
            <a:r>
              <a:rPr b="false" i="false" strike="noStrike" sz="1200" u="none">
                <a:solidFill>
                  <a:srgbClr val="FFFFFF"/>
                </a:solidFill>
                <a:latin typeface="Calibri"/>
              </a:rPr>
              <a:t>where can i buy motilium in uk</a:t>
            </a:r>
            <a:br/>
            <a:r>
              <a:rPr b="false" i="false" strike="noStrike" sz="1200" u="none">
                <a:solidFill>
                  <a:srgbClr val="FFFFFF"/>
                </a:solidFill>
                <a:latin typeface="Calibri"/>
              </a:rPr>
              <a:t>purchase motilium tablets</a:t>
            </a:r>
            <a:br/>
            <a:r>
              <a:rPr b="false" i="false" strike="noStrike" sz="1200" u="none">
                <a:solidFill>
                  <a:srgbClr val="FFFFFF"/>
                </a:solidFill>
                <a:latin typeface="Calibri"/>
              </a:rPr>
              <a:t>thuoc domperidone 10mg</a:t>
            </a:r>
            <a:br/>
            <a:r>
              <a:rPr b="false" i="false" strike="noStrike" sz="1200" u="none">
                <a:solidFill>
                  <a:srgbClr val="FFFFFF"/>
                </a:solidFill>
                <a:latin typeface="Calibri"/>
              </a:rPr>
              <a:t>buy domperidone canada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avis sant㧠canada motilium</a:t>
            </a:r>
            <a:br/>
            <a:r>
              <a:rPr b="false" i="false" strike="noStrike" sz="1200" u="none">
                <a:solidFill>
                  <a:srgbClr val="FFFFFF"/>
                </a:solidFill>
                <a:latin typeface="Calibri"/>
              </a:rPr>
              <a:t>buy domperidone tablets</a:t>
            </a:r>
            <a:br/>
            <a:r>
              <a:rPr b="false" i="false" strike="noStrike" sz="1200" u="none">
                <a:solidFill>
                  <a:srgbClr val="FFFFFF"/>
                </a:solidFill>
                <a:latin typeface="Calibri"/>
              </a:rPr>
              <a:t>This drug has been a life saver, without it I constantly worry, fear almost everything</a:t>
            </a:r>
            <a:br/>
            <a:r>
              <a:rPr b="false" i="false" strike="noStrike" sz="1200" u="none">
                <a:solidFill>
                  <a:srgbClr val="FFFFFF"/>
                </a:solidFill>
                <a:latin typeface="Calibri"/>
              </a:rPr>
              <a:t>domperidone motilium suspension</a:t>
            </a:r>
            <a:br/>
            <a:r>
              <a:rPr b="false" i="false" strike="noStrike" sz="1200" u="none">
                <a:solidFill>
                  <a:srgbClr val="FFFFFF"/>
                </a:solidFill>
                <a:latin typeface="Calibri"/>
              </a:rPr>
              <a:t>motilium price philippines</a:t>
            </a:r>
            <a:br/>
            <a:r>
              <a:rPr b="false" i="false" strike="noStrike" sz="1200" u="none">
                <a:solidFill>
                  <a:srgbClr val="FFFFFF"/>
                </a:solidFill>
                <a:latin typeface="Calibri"/>
              </a:rPr>
              <a:t>cheap domperidone uk</a:t>
            </a:r>
            <a:br/>
            <a:r>
              <a:rPr b="false" i="false" strike="noStrike" sz="1200" u="none">
                <a:solidFill>
                  <a:srgbClr val="FFFFFF"/>
                </a:solidFill>
                <a:latin typeface="Calibri"/>
              </a:rPr>
              <a:t>A clinical trial with SEROQUEL XR was conducted in children andadolescents (10 to 17 years of age) with bipolar depression, efficacy was notestablished.</a:t>
            </a:r>
            <a:br/>
            <a:r>
              <a:rPr b="false" i="false" strike="noStrike" sz="1200" u="none">
                <a:solidFill>
                  <a:srgbClr val="FFFFFF"/>
                </a:solidFill>
                <a:latin typeface="Calibri"/>
              </a:rPr>
              <a:t>motilium online kaufen</a:t>
            </a:r>
            <a:br/>
            <a:r>
              <a:rPr b="false" i="false" strike="noStrike" sz="1200" u="none">
                <a:solidFill>
                  <a:srgbClr val="FFFFFF"/>
                </a:solidFill>
                <a:latin typeface="Calibri"/>
              </a:rPr>
              <a:t>canada drugs online domperidone</a:t>
            </a:r>
            <a:br/>
            <a:r>
              <a:rPr b="false" i="false" strike="noStrike" sz="1200" u="none">
                <a:solidFill>
                  <a:srgbClr val="FFFFFF"/>
                </a:solidFill>
                <a:latin typeface="Calibri"/>
              </a:rPr>
              <a:t>Do not use more than 2 injections (12 milligrams) in a 24-hour period</a:t>
            </a:r>
            <a:br/>
            <a:r>
              <a:rPr b="false" i="false" strike="noStrike" sz="1200" u="none">
                <a:solidFill>
                  <a:srgbClr val="FFFFFF"/>
                </a:solidFill>
                <a:latin typeface="Calibri"/>
              </a:rPr>
              <a:t>thuoc domperidone gsk 10mg</a:t>
            </a:r>
            <a:br/>
            <a:r>
              <a:rPr b="false" i="false" strike="noStrike" sz="1200" u="none">
                <a:solidFill>
                  <a:srgbClr val="FFFFFF"/>
                </a:solidFill>
                <a:latin typeface="Calibri"/>
              </a:rPr>
              <a:t>thuoc domperidone maleate 10mg</a:t>
            </a:r>
            <a:br/>
            <a:r>
              <a:rPr b="false" i="false" strike="noStrike" sz="1200" u="none">
                <a:solidFill>
                  <a:srgbClr val="FFFFFF"/>
                </a:solidFill>
                <a:latin typeface="Calibri"/>
              </a:rPr>
              <a:t>motilium 1mg ml suspension</a:t>
            </a:r>
            <a:br/>
            <a:r>
              <a:rPr b="false" i="false" strike="noStrike" sz="1200" u="none">
                <a:solidFill>
                  <a:srgbClr val="FFFFFF"/>
                </a:solidFill>
                <a:latin typeface="Calibri"/>
              </a:rPr>
              <a:t>is it legal to buy domperidone from canada</a:t>
            </a:r>
            <a:br/>
            <a:r>
              <a:rPr b="false" i="false" strike="noStrike" sz="1200" u="none">
                <a:solidFill>
                  <a:srgbClr val="FFFFFF"/>
                </a:solidFill>
                <a:latin typeface="Calibri"/>
              </a:rPr>
              <a:t>domperidone 10mg tablets price</a:t>
            </a:r>
            <a:br/>
            <a:r>
              <a:rPr b="false" i="false" strike="noStrike" sz="1200" u="none">
                <a:solidFill>
                  <a:srgbClr val="FFFFFF"/>
                </a:solidFill>
                <a:latin typeface="Calibri"/>
              </a:rPr>
              <a:t>buy motilium online australia</a:t>
            </a:r>
            <a:br/>
            <a:r>
              <a:rPr b="false" i="false" strike="noStrike" sz="1200" u="none">
                <a:solidFill>
                  <a:srgbClr val="FFFFFF"/>
                </a:solidFill>
                <a:latin typeface="Calibri"/>
              </a:rPr>
              <a:t>domperidone online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motilium 10mg tablets</a:t>
            </a:r>
            <a:br/>
            <a:r>
              <a:rPr b="false" i="false" strike="noStrike" sz="1200" u="none">
                <a:solidFill>
                  <a:srgbClr val="FFFFFF"/>
                </a:solidFill>
                <a:latin typeface="Calibri"/>
              </a:rPr>
              <a:t>quanto costa motilium compresse</a:t>
            </a:r>
            <a:br/>
            <a:r>
              <a:rPr b="false" i="false" strike="noStrike" sz="1200" u="none">
                <a:solidFill>
                  <a:srgbClr val="FFFFFF"/>
                </a:solidFill>
                <a:latin typeface="Calibri"/>
              </a:rPr>
              <a:t>motilium price</a:t>
            </a:r>
            <a:br/>
            <a:r>
              <a:rPr b="false" i="false" strike="noStrike" sz="1200" u="none">
                <a:solidFill>
                  <a:srgbClr val="FFFFFF"/>
                </a:solidFill>
                <a:latin typeface="Calibri"/>
              </a:rPr>
              <a:t>PROTONIX (pantoprazole sodium) For Delayed-Release Oral Suspension, 40 mg, contains the active ingredient pantoprazole sodium sesquihydrate in the form of enteric-coated granules in unit dose packets</a:t>
            </a:r>
            <a:br/>
            <a:r>
              <a:rPr b="false" i="false" strike="noStrike" sz="1200" u="none">
                <a:solidFill>
                  <a:srgbClr val="FFFFFF"/>
                </a:solidFill>
                <a:latin typeface="Calibri"/>
              </a:rPr>
              <a:t>motilium canada otc</a:t>
            </a:r>
            <a:br/>
            <a:r>
              <a:rPr b="false" i="false" strike="noStrike" sz="1200" u="none">
                <a:solidFill>
                  <a:srgbClr val="FFFFFF"/>
                </a:solidFill>
                <a:latin typeface="Calibri"/>
              </a:rPr>
              <a:t>motilium 1 mg/ml kullanma</a:t>
            </a:r>
            <a:br/>
            <a:r>
              <a:rPr b="false" i="false" strike="noStrike" sz="1200" u="none">
                <a:solidFill>
                  <a:srgbClr val="FFFFFF"/>
                </a:solidFill>
                <a:latin typeface="Calibri"/>
              </a:rPr>
              <a:t>Indomethacin capsules 50 mg t.i.d</a:t>
            </a:r>
            <a:br/>
            <a:r>
              <a:rPr b="false" i="false" strike="noStrike" sz="1200" u="none">
                <a:solidFill>
                  <a:srgbClr val="FFFFFF"/>
                </a:solidFill>
                <a:latin typeface="Calibri"/>
              </a:rPr>
              <a:t>qual e o generico do motilium</a:t>
            </a:r>
            <a:br/>
            <a:r>
              <a:rPr b="false" i="false" strike="noStrike" sz="1200" u="none">
                <a:solidFill>
                  <a:srgbClr val="FFFFFF"/>
                </a:solidFill>
                <a:latin typeface="Calibri"/>
              </a:rPr>
              <a:t>I got the second injection on Thursday and it seems fine apart from my hip aching and hot flushes</a:t>
            </a:r>
            <a:br/>
            <a:r>
              <a:rPr b="false" i="false" strike="noStrike" sz="1200" u="none">
                <a:solidFill>
                  <a:srgbClr val="FFFFFF"/>
                </a:solidFill>
                <a:latin typeface="Calibri"/>
              </a:rPr>
              <a:t>buy motilium online canada</a:t>
            </a:r>
            <a:br/>
            <a:r>
              <a:rPr b="false" i="false" strike="noStrike" sz="1200" u="none">
                <a:solidFill>
                  <a:srgbClr val="FFFFFF"/>
                </a:solidFill>
                <a:latin typeface="Calibri"/>
              </a:rPr>
              <a:t>motilium 10mg pret</a:t>
            </a:r>
            <a:br/>
            <a:r>
              <a:rPr b="false" i="false" strike="noStrike" sz="1200" u="none">
                <a:solidFill>
                  <a:srgbClr val="FFFFFF"/>
                </a:solidFill>
                <a:latin typeface="Calibri"/>
              </a:rPr>
              <a:t>Clinical trials directly comparing various chemotherapy combinations and dosage regimens are currently ongoing</a:t>
            </a:r>
            <a:br/>
            <a:r>
              <a:rPr b="false" i="false" strike="noStrike" sz="1200" u="none">
                <a:solidFill>
                  <a:srgbClr val="FFFFFF"/>
                </a:solidFill>
                <a:latin typeface="Calibri"/>
              </a:rPr>
              <a:t>motilium mg/ml</a:t>
            </a:r>
            <a:br/>
            <a:r>
              <a:rPr b="false" i="false" strike="noStrike" sz="1200" u="none">
                <a:solidFill>
                  <a:srgbClr val="FFFFFF"/>
                </a:solidFill>
                <a:latin typeface="Calibri"/>
              </a:rPr>
              <a:t>motilium 10mg 100 tablets</a:t>
            </a:r>
            <a:br/>
            <a:r>
              <a:rPr b="false" i="false" strike="noStrike" sz="1200" u="none">
                <a:solidFill>
                  <a:srgbClr val="FFFFFF"/>
                </a:solidFill>
                <a:latin typeface="Calibri"/>
              </a:rPr>
              <a:t>motilium cost</a:t>
            </a:r>
            <a:br/>
            <a:r>
              <a:rPr b="false" i="false" strike="noStrike" sz="1200" u="none">
                <a:solidFill>
                  <a:srgbClr val="FFFFFF"/>
                </a:solidFill>
                <a:latin typeface="Calibri"/>
              </a:rPr>
              <a:t>The percentages of patients healed (per protocol, n = 541) in this study are shown in Table 7.</a:t>
            </a:r>
            <a:br/>
            <a:r>
              <a:rPr b="false" i="false" strike="noStrike" sz="1200" u="none">
                <a:solidFill>
                  <a:srgbClr val="FFFFFF"/>
                </a:solidFill>
                <a:latin typeface="Calibri"/>
              </a:rPr>
              <a:t>domperidone motilium suspension dosage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motilium 10</a:t>
            </a:r>
            <a:br/>
            <a:r>
              <a:rPr b="false" i="false" strike="noStrike" sz="1200" u="none">
                <a:solidFill>
                  <a:srgbClr val="FFFFFF"/>
                </a:solidFill>
                <a:latin typeface="Calibri"/>
              </a:rPr>
              <a:t>buy cheap domperidone</a:t>
            </a:r>
            <a:br/>
            <a:r>
              <a:rPr b="false" i="false" strike="noStrike" sz="1200" u="none">
                <a:solidFill>
                  <a:srgbClr val="FFFFFF"/>
                </a:solidFill>
                <a:latin typeface="Calibri"/>
              </a:rPr>
              <a:t>motilium uk breastfeeding</a:t>
            </a:r>
            <a:br/>
            <a:r>
              <a:rPr b="false" i="false" strike="noStrike" sz="1200" u="none">
                <a:solidFill>
                  <a:srgbClr val="FFFFFF"/>
                </a:solidFill>
                <a:latin typeface="Calibri"/>
              </a:rPr>
              <a:t>I have had great results with this new drug, unfortunately my insurance does not cover the cost</a:t>
            </a:r>
            <a:br/>
            <a:r>
              <a:rPr b="false" i="false" strike="noStrike" sz="1200" u="none">
                <a:solidFill>
                  <a:srgbClr val="FFFFFF"/>
                </a:solidFill>
                <a:latin typeface="Calibri"/>
              </a:rPr>
              <a:t>cheap domperidone online</a:t>
            </a:r>
            <a:br/>
            <a:r>
              <a:rPr b="false" i="false" strike="noStrike" sz="1200" u="none">
                <a:solidFill>
                  <a:srgbClr val="FFFFFF"/>
                </a:solidFill>
                <a:latin typeface="Calibri"/>
              </a:rPr>
              <a:t>cheap motilium</a:t>
            </a:r>
            <a:br/>
            <a:r>
              <a:rPr b="false" i="false" strike="noStrike" sz="1200" u="none">
                <a:solidFill>
                  <a:srgbClr val="FFFFFF"/>
                </a:solidFill>
                <a:latin typeface="Calibri"/>
              </a:rPr>
              <a:t>where can i buy domperidone in canada</a:t>
            </a:r>
            <a:br/>
            <a:r>
              <a:rPr b="false" i="false" strike="noStrike" sz="1200" u="none">
                <a:solidFill>
                  <a:srgbClr val="FFFFFF"/>
                </a:solidFill>
                <a:latin typeface="Calibri"/>
              </a:rPr>
              <a:t>The thing is I also took it as directed</a:t>
            </a:r>
            <a:br/>
            <a:r>
              <a:rPr b="false" i="false" strike="noStrike" sz="1200" u="none">
                <a:solidFill>
                  <a:srgbClr val="FFFFFF"/>
                </a:solidFill>
                <a:latin typeface="Calibri"/>
              </a:rPr>
              <a:t>buying domperidone online uk</a:t>
            </a:r>
            <a:br/>
            <a:r>
              <a:rPr b="false" i="false" strike="noStrike" sz="1200" u="none">
                <a:solidFill>
                  <a:srgbClr val="FFFFFF"/>
                </a:solidFill>
                <a:latin typeface="Calibri"/>
              </a:rPr>
              <a:t>buy domperidone online australia</a:t>
            </a:r>
            <a:br/>
            <a:r>
              <a:rPr b="false" i="false" strike="noStrike" sz="1200" u="none">
                <a:solidFill>
                  <a:srgbClr val="FFFFFF"/>
                </a:solidFill>
                <a:latin typeface="Calibri"/>
              </a:rPr>
              <a:t>motilium costi</a:t>
            </a:r>
            <a:br/>
            <a:r>
              <a:rPr b="false" i="false" strike="noStrike" sz="1200" u="none">
                <a:solidFill>
                  <a:srgbClr val="FFFFFF"/>
                </a:solidFill>
                <a:latin typeface="Calibri"/>
              </a:rPr>
              <a:t>People with different skin types have different reactions when it comes to dryness</a:t>
            </a:r>
            <a:br/>
            <a:r>
              <a:rPr b="false" i="false" strike="noStrike" sz="1200" u="none">
                <a:solidFill>
                  <a:srgbClr val="FFFFFF"/>
                </a:solidFill>
                <a:latin typeface="Calibri"/>
              </a:rPr>
              <a:t>domperidone online order</a:t>
            </a:r>
            <a:br/>
            <a:r>
              <a:rPr b="false" i="false" strike="noStrike" sz="1200" u="none">
                <a:solidFill>
                  <a:srgbClr val="FFFFFF"/>
                </a:solidFill>
                <a:latin typeface="Calibri"/>
              </a:rPr>
              <a:t>It is not known if taking mifepristone increases the risk that you will experience very heavy bleeding</a:t>
            </a:r>
            <a:br/>
            <a:r>
              <a:rPr b="false" i="false" strike="noStrike" sz="1200" u="none">
                <a:solidFill>
                  <a:srgbClr val="FFFFFF"/>
                </a:solidFill>
                <a:latin typeface="Calibri"/>
              </a:rPr>
              <a:t>motilium tablets price</a:t>
            </a:r>
            <a:br/>
            <a:r>
              <a:rPr b="false" i="false" strike="noStrike" sz="1200" u="none">
                <a:solidFill>
                  <a:srgbClr val="FFFFFF"/>
                </a:solidFill>
                <a:latin typeface="Calibri"/>
              </a:rPr>
              <a:t>Please remember that I&amp;rsquo;m just a gal who reads a lot and spends way too much time in her kitchen</a:t>
            </a:r>
            <a:br/>
            <a:r>
              <a:rPr b="false" i="false" strike="noStrike" sz="1200" u="none">
                <a:solidFill>
                  <a:srgbClr val="FFFFFF"/>
                </a:solidFill>
                <a:latin typeface="Calibri"/>
              </a:rPr>
              <a:t>domperidone 10 mg thuoc</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domperidone 10mg for sale</a:t>
            </a:r>
            <a:br/>
            <a:r>
              <a:rPr b="false" i="false" strike="noStrike" sz="1200" u="none">
                <a:solidFill>
                  <a:srgbClr val="FFFFFF"/>
                </a:solidFill>
                <a:latin typeface="Calibri"/>
              </a:rPr>
              <a:t>motilium compresse costo</a:t>
            </a:r>
            <a:br/>
            <a:r>
              <a:rPr b="false" i="false" strike="noStrike" sz="1200" u="none">
                <a:solidFill>
                  <a:srgbClr val="FFFFFF"/>
                </a:solidFill>
                <a:latin typeface="Calibri"/>
              </a:rPr>
              <a:t>motilium canada pharmacy</a:t>
            </a:r>
            <a:br/>
            <a:r>
              <a:rPr b="false" i="false" strike="noStrike" sz="1200" u="none">
                <a:solidFill>
                  <a:srgbClr val="FFFFFF"/>
                </a:solidFill>
                <a:latin typeface="Calibri"/>
              </a:rPr>
              <a:t>generico do medicamento motilium</a:t>
            </a:r>
            <a:br/>
            <a:r>
              <a:rPr b="false" i="false" strike="noStrike" sz="1200" u="none">
                <a:solidFill>
                  <a:srgbClr val="FFFFFF"/>
                </a:solidFill>
                <a:latin typeface="Calibri"/>
              </a:rPr>
              <a:t>Shivering and then hot flushes are unbearable too</a:t>
            </a:r>
            <a:br/>
            <a:r>
              <a:rPr b="false" i="false" strike="noStrike" sz="1200" u="none">
                <a:solidFill>
                  <a:srgbClr val="FFFFFF"/>
                </a:solidFill>
                <a:latin typeface="Calibri"/>
              </a:rPr>
              <a:t>domperidone motilium mechanism action</a:t>
            </a:r>
            <a:br/>
            <a:r>
              <a:rPr b="false" i="false" strike="noStrike" sz="1200" u="none">
                <a:solidFill>
                  <a:srgbClr val="FFFFFF"/>
                </a:solidFill>
                <a:latin typeface="Calibri"/>
              </a:rPr>
              <a:t>In the sixth study (119), the 25 or 50 mg/day initial doses of topiramate were followed by respective weekly increments of 25 or 50 mg/day until the target dose of 200 mg/day was reached</a:t>
            </a:r>
            <a:br/>
            <a:r>
              <a:rPr b="false" i="false" strike="noStrike" sz="1200" u="none">
                <a:solidFill>
                  <a:srgbClr val="FFFFFF"/>
                </a:solidFill>
                <a:latin typeface="Calibri"/>
              </a:rPr>
              <a:t>motilium domperidone 10mg</a:t>
            </a:r>
            <a:br/>
            <a:r>
              <a:rPr b="false" i="false" strike="noStrike" sz="1200" u="none">
                <a:solidFill>
                  <a:srgbClr val="FFFFFF"/>
                </a:solidFill>
                <a:latin typeface="Calibri"/>
              </a:rPr>
              <a:t>motilium tablets 10mg spc</a:t>
            </a:r>
            <a:br/>
            <a:r>
              <a:rPr b="false" i="false" strike="noStrike" sz="1200" u="none">
                <a:solidFill>
                  <a:srgbClr val="FFFFFF"/>
                </a:solidFill>
                <a:latin typeface="Calibri"/>
              </a:rPr>
              <a:t>que es un potente vasoconstrictor (una sustancia que estrecha los vasos sanguneos)</a:t>
            </a:r>
            <a:br/>
            <a:r>
              <a:rPr b="false" i="false" strike="noStrike" sz="1200" u="none">
                <a:solidFill>
                  <a:srgbClr val="FFFFFF"/>
                </a:solidFill>
                <a:latin typeface="Calibri"/>
              </a:rPr>
              <a:t>domperidone (motilium motilidone)</a:t>
            </a:r>
            <a:br/>
            <a:r>
              <a:rPr b="false" i="false" strike="noStrike" sz="1200" u="none">
                <a:solidFill>
                  <a:srgbClr val="FFFFFF"/>
                </a:solidFill>
                <a:latin typeface="Calibri"/>
              </a:rPr>
              <a:t>domperidone online canada</a:t>
            </a:r>
            <a:br/>
            <a:r>
              <a:rPr b="false" i="false" strike="noStrike" sz="1200" u="none">
                <a:solidFill>
                  <a:srgbClr val="FFFFFF"/>
                </a:solidFill>
                <a:latin typeface="Calibri"/>
              </a:rPr>
              <a:t>Or at the very least you don&amp;#39;t live in the deep south like me.</a:t>
            </a:r>
            <a:br/>
            <a:r>
              <a:rPr b="false" i="false" strike="noStrike" sz="1200" u="none">
                <a:solidFill>
                  <a:srgbClr val="FFFFFF"/>
                </a:solidFill>
                <a:latin typeface="Calibri"/>
              </a:rPr>
              <a:t>motilium 10mg uk</a:t>
            </a:r>
            <a:br/>
            <a:r>
              <a:rPr b="false" i="false" strike="noStrike" sz="1200" u="none">
                <a:solidFill>
                  <a:srgbClr val="FFFFFF"/>
                </a:solidFill>
                <a:latin typeface="Calibri"/>
              </a:rPr>
              <a:t>However, this is a different kind of Zoloft lawsuit where patients are both requesting a refund and challenging the FDA.</a:t>
            </a:r>
            <a:br/>
            <a:r>
              <a:rPr b="false" i="false" strike="noStrike" sz="1200" u="none">
                <a:solidFill>
                  <a:srgbClr val="FFFFFF"/>
                </a:solidFill>
                <a:latin typeface="Calibri"/>
              </a:rPr>
              <a:t>tac dung cua thuoc domperidone 10mg</a:t>
            </a:r>
            <a:br/>
            <a:r>
              <a:rPr b="false" i="false" strike="noStrike" sz="1200" u="none">
                <a:solidFill>
                  <a:srgbClr val="FFFFFF"/>
                </a:solidFill>
                <a:latin typeface="Calibri"/>
              </a:rPr>
              <a:t>motilium suppository 10 mg dosage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motilium cheap</a:t>
            </a:r>
            <a:br/>
            <a:r>
              <a:rPr b="false" i="false" strike="noStrike" sz="1200" u="none">
                <a:solidFill>
                  <a:srgbClr val="FFFFFF"/>
                </a:solidFill>
                <a:latin typeface="Calibri"/>
              </a:rPr>
              <a:t>My curiosity peaked this weekend as I realised for a very long time I've had no sex drive at all, which is affecting things for both my confidence and my partners</a:t>
            </a:r>
            <a:br/>
            <a:r>
              <a:rPr b="false" i="false" strike="noStrike" sz="1200" u="none">
                <a:solidFill>
                  <a:srgbClr val="FFFFFF"/>
                </a:solidFill>
                <a:latin typeface="Calibri"/>
              </a:rPr>
              <a:t>buy domperidone online</a:t>
            </a:r>
            <a:br/>
            <a:r>
              <a:rPr b="false" i="false" strike="noStrike" sz="1200" u="none">
                <a:solidFill>
                  <a:srgbClr val="FFFFFF"/>
                </a:solidFill>
                <a:latin typeface="Calibri"/>
              </a:rPr>
              <a:t>Periodic musculoskeletal assessments were conducted by treatment-blinded examiners</a:t>
            </a:r>
            <a:br/>
            <a:r>
              <a:rPr b="false" i="false" strike="noStrike" sz="1200" u="none">
                <a:solidFill>
                  <a:srgbClr val="FFFFFF"/>
                </a:solidFill>
                <a:latin typeface="Calibri"/>
              </a:rPr>
              <a:t>motilium buy canada</a:t>
            </a:r>
            <a:br/>
            <a:r>
              <a:rPr b="false" i="false" strike="noStrike" sz="1200" u="none">
                <a:solidFill>
                  <a:srgbClr val="FFFFFF"/>
                </a:solidFill>
                <a:latin typeface="Calibri"/>
              </a:rPr>
              <a:t>motilium domperidone 10mg tablets</a:t>
            </a:r>
            <a:br/>
            <a:r>
              <a:rPr b="false" i="false" strike="noStrike" sz="1200" u="none">
                <a:solidFill>
                  <a:srgbClr val="FFFFFF"/>
                </a:solidFill>
                <a:latin typeface="Calibri"/>
              </a:rPr>
              <a:t>cat costa medicamentul motilium</a:t>
            </a:r>
            <a:br/>
            <a:r>
              <a:rPr b="false" i="false" strike="noStrike" sz="1200" u="none">
                <a:solidFill>
                  <a:srgbClr val="FFFFFF"/>
                </a:solidFill>
                <a:latin typeface="Calibri"/>
              </a:rPr>
              <a:t>domperidone online pharmacy</a:t>
            </a:r>
            <a:br/>
            <a:r>
              <a:rPr b="false" i="false" strike="noStrike" sz="1200" u="none">
                <a:solidFill>
                  <a:srgbClr val="FFFFFF"/>
                </a:solidFill>
                <a:latin typeface="Calibri"/>
              </a:rPr>
              <a:t>motilium 10mg</a:t>
            </a:r>
            <a:br/>
            <a:r>
              <a:rPr b="false" i="false" strike="noStrike" sz="1200" u="none">
                <a:solidFill>
                  <a:srgbClr val="FFFFFF"/>
                </a:solidFill>
                <a:latin typeface="Calibri"/>
              </a:rPr>
              <a:t>domperidone motilium dosage</a:t>
            </a:r>
            <a:br/>
            <a:r>
              <a:rPr b="false" i="false" strike="noStrike" sz="1200" u="none">
                <a:solidFill>
                  <a:srgbClr val="FFFFFF"/>
                </a:solidFill>
                <a:latin typeface="Calibri"/>
              </a:rPr>
              <a:t>motilium instant online kopen</a:t>
            </a:r>
            <a:br/>
            <a:r>
              <a:rPr b="false" i="false" strike="noStrike" sz="1200" u="none">
                <a:solidFill>
                  <a:srgbClr val="FFFFFF"/>
                </a:solidFill>
                <a:latin typeface="Calibri"/>
              </a:rPr>
              <a:t>tac dung thuoc domperidone 10mg</a:t>
            </a:r>
            <a:br/>
            <a:r>
              <a:rPr b="false" i="false" strike="noStrike" sz="1200" u="none">
                <a:solidFill>
                  <a:srgbClr val="FFFFFF"/>
                </a:solidFill>
                <a:latin typeface="Calibri"/>
              </a:rPr>
              <a:t>motilium domperidone 10mg dosage</a:t>
            </a:r>
            <a:br/>
            <a:r>
              <a:rPr b="false" i="false" strike="noStrike" sz="1200" u="none">
                <a:solidFill>
                  <a:srgbClr val="FFFFFF"/>
                </a:solidFill>
                <a:latin typeface="Calibri"/>
              </a:rPr>
              <a:t>motilium 10 mg prospect</a:t>
            </a:r>
            <a:br/>
            <a:r>
              <a:rPr b="false" i="false" strike="noStrike" sz="1200" u="none">
                <a:solidFill>
                  <a:srgbClr val="FFFFFF"/>
                </a:solidFill>
                <a:latin typeface="Calibri"/>
              </a:rPr>
              <a:t>I&amp;rsquo;m not telling anyone here how to take anything, but sometimes, a higher amount is needing when fighting infections</a:t>
            </a:r>
            <a:br/>
            <a:r>
              <a:rPr b="false" i="false" strike="noStrike" sz="1200" u="none">
                <a:solidFill>
                  <a:srgbClr val="FFFFFF"/>
                </a:solidFill>
                <a:latin typeface="Calibri"/>
              </a:rPr>
              <a:t>domperidone 10mg where to buy</a:t>
            </a:r>
            <a:br/>
            <a:r>
              <a:rPr b="false" i="false" strike="noStrike" sz="1200" u="none">
                <a:solidFill>
                  <a:srgbClr val="FFFFFF"/>
                </a:solidFill>
                <a:latin typeface="Calibri"/>
              </a:rPr>
              <a:t>can i buy motilium over the counter in australia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also agree that you must initiate any cause of action within one (1) year after the claim has arisen, or you will be barred from pursuing any cause of action.</a:t>
            </a:r>
            <a:br/>
            <a:r>
              <a:rPr b="false" i="false" strike="noStrike" sz="1200" u="none">
                <a:solidFill>
                  <a:srgbClr val="FFFFFF"/>
                </a:solidFill>
                <a:latin typeface="Calibri"/>
              </a:rPr>
              <a:t>motilium 10mg dosage</a:t>
            </a:r>
            <a:br/>
            <a:r>
              <a:rPr b="false" i="false" strike="noStrike" sz="1200" u="none">
                <a:solidFill>
                  <a:srgbClr val="FFFFFF"/>
                </a:solidFill>
                <a:latin typeface="Calibri"/>
              </a:rPr>
              <a:t>motilium generic name</a:t>
            </a:r>
            <a:br/>
            <a:r>
              <a:rPr b="false" i="false" strike="noStrike" sz="1200" u="none">
                <a:solidFill>
                  <a:srgbClr val="FFFFFF"/>
                </a:solidFill>
                <a:latin typeface="Calibri"/>
              </a:rPr>
              <a:t>Ibuprofen is also a non-steroidal anti-inflammatory drug that is used in the treatment of pain</a:t>
            </a:r>
            <a:br/>
            <a:r>
              <a:rPr b="false" i="false" strike="noStrike" sz="1200" u="none">
                <a:solidFill>
                  <a:srgbClr val="FFFFFF"/>
                </a:solidFill>
                <a:latin typeface="Calibri"/>
              </a:rPr>
              <a:t>can you buy motilium over counter in the uk</a:t>
            </a:r>
            <a:br/>
            <a:r>
              <a:rPr b="false" i="false" strike="noStrike" sz="1200" u="none">
                <a:solidFill>
                  <a:srgbClr val="FFFFFF"/>
                </a:solidFill>
                <a:latin typeface="Calibri"/>
              </a:rPr>
              <a:t>motilium 1mg ml suspension buvable</a:t>
            </a:r>
            <a:br/>
            <a:r>
              <a:rPr b="false" i="false" strike="noStrike" sz="1200" u="none">
                <a:solidFill>
                  <a:srgbClr val="FFFFFF"/>
                </a:solidFill>
                <a:latin typeface="Calibri"/>
              </a:rPr>
              <a:t>Hi I&amp;#39;ve just been put on the pizotifin as have had dizziness for last 6 months came out of nowhere for labyrin test and balance test have all come back normal</a:t>
            </a:r>
            <a:br/>
            <a:r>
              <a:rPr b="false" i="false" strike="noStrike" sz="1200" u="none">
                <a:solidFill>
                  <a:srgbClr val="FFFFFF"/>
                </a:solidFill>
                <a:latin typeface="Calibri"/>
              </a:rPr>
              <a:t>motilium online pharmacy</a:t>
            </a:r>
            <a:br/>
            <a:r>
              <a:rPr b="false" i="false" strike="noStrike" sz="1200" u="none">
                <a:solidFill>
                  <a:srgbClr val="FFFFFF"/>
                </a:solidFill>
                <a:latin typeface="Calibri"/>
              </a:rPr>
              <a:t>order domperidone 10mg</a:t>
            </a:r>
            <a:br/>
            <a:r>
              <a:rPr b="false" i="false" strike="noStrike" sz="1200" u="none">
                <a:solidFill>
                  <a:srgbClr val="FFFFFF"/>
                </a:solidFill>
                <a:latin typeface="Calibri"/>
              </a:rPr>
              <a:t>I'm 19 and had the injection in February, I didn't have a period for a while, was thinking this was going to be really good</a:t>
            </a:r>
            <a:br/>
            <a:r>
              <a:rPr b="false" i="false" strike="noStrike" sz="1200" u="none">
                <a:solidFill>
                  <a:srgbClr val="FFFFFF"/>
                </a:solidFill>
                <a:latin typeface="Calibri"/>
              </a:rPr>
              <a:t>prospecto del motilium suspension oral</a:t>
            </a:r>
            <a:br/>
            <a:r>
              <a:rPr b="false" i="false" strike="noStrike" sz="1200" u="none">
                <a:solidFill>
                  <a:srgbClr val="FFFFFF"/>
                </a:solidFill>
                <a:latin typeface="Calibri"/>
              </a:rPr>
              <a:t>Ncpas ltimo esfuerzo dedicado y separada de</a:t>
            </a:r>
            <a:br/>
            <a:r>
              <a:rPr b="false" i="false" strike="noStrike" sz="1200" u="none">
                <a:solidFill>
                  <a:srgbClr val="FFFFFF"/>
                </a:solidFill>
                <a:latin typeface="Calibri"/>
              </a:rPr>
              <a:t>motilium generico bula</a:t>
            </a:r>
            <a:br/>
            <a:r>
              <a:rPr b="false" i="false" strike="noStrike" sz="1200" u="none">
                <a:solidFill>
                  <a:srgbClr val="FFFFFF"/>
                </a:solidFill>
                <a:latin typeface="Calibri"/>
              </a:rPr>
              <a:t>domperidone generic equivalent</a:t>
            </a:r>
            <a:br/>
            <a:r>
              <a:rPr b="false" i="false" strike="noStrike" sz="1200" u="none">
                <a:solidFill>
                  <a:srgbClr val="FFFFFF"/>
                </a:solidFill>
                <a:latin typeface="Calibri"/>
              </a:rPr>
              <a:t>inhouse pharmacy general motilium</a:t>
            </a:r>
            <a:br/>
            <a:r>
              <a:rPr b="false" i="false" strike="noStrike" sz="1200" u="none">
                <a:solidFill>
                  <a:srgbClr val="FFFFFF"/>
                </a:solidFill>
                <a:latin typeface="Calibri"/>
              </a:rPr>
              <a:t>can i buy motilium over the counter in uk</a:t>
            </a:r>
            <a:br/>
            <a:r>
              <a:rPr b="false" i="false" strike="noStrike" sz="1200" u="none">
                <a:solidFill>
                  <a:srgbClr val="FFFFFF"/>
                </a:solidFill>
                <a:latin typeface="Calibri"/>
              </a:rPr>
              <a:t>motilium 10 uk</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domperidone canada</a:t>
            </a:r>
            <a:br/>
            <a:r>
              <a:rPr b="false" i="false" strike="noStrike" sz="1200" u="none">
                <a:solidFill>
                  <a:srgbClr val="FFFFFF"/>
                </a:solidFill>
                <a:latin typeface="Calibri"/>
              </a:rPr>
              <a:t>order domperidone online canada</a:t>
            </a:r>
            <a:br/>
            <a:r>
              <a:rPr b="false" i="false" strike="noStrike" sz="1200" u="none">
                <a:solidFill>
                  <a:srgbClr val="FFFFFF"/>
                </a:solidFill>
                <a:latin typeface="Calibri"/>
              </a:rPr>
              <a:t>I to have been prescribed pizotifen for vertigo attacks, my ENT thought it could have been Meniere&amp;#39;s Disease, (I also suffer from tinnitus), but the pizotifen would be worth trying</a:t>
            </a:r>
            <a:br/>
            <a:r>
              <a:rPr b="false" i="false" strike="noStrike" sz="1200" u="none">
                <a:solidFill>
                  <a:srgbClr val="FFFFFF"/>
                </a:solidFill>
                <a:latin typeface="Calibri"/>
              </a:rPr>
              <a:t>motilium m 10 mg ฼ัฃษำ</a:t>
            </a:r>
            <a:br/>
            <a:r>
              <a:rPr b="false" i="false" strike="noStrike" sz="1200" u="none">
                <a:solidFill>
                  <a:srgbClr val="FFFFFF"/>
                </a:solidFill>
                <a:latin typeface="Calibri"/>
              </a:rPr>
              <a:t>domperidone maleate generic name</a:t>
            </a:r>
            <a:br/>
            <a:r>
              <a:rPr b="false" i="false" strike="noStrike" sz="1200" u="none">
                <a:solidFill>
                  <a:srgbClr val="FFFFFF"/>
                </a:solidFill>
                <a:latin typeface="Calibri"/>
              </a:rPr>
              <a:t>During the first three months, I got probably one pimple every few days</a:t>
            </a:r>
            <a:br/>
            <a:r>
              <a:rPr b="false" i="false" strike="noStrike" sz="1200" u="none">
                <a:solidFill>
                  <a:srgbClr val="FFFFFF"/>
                </a:solidFill>
                <a:latin typeface="Calibri"/>
              </a:rPr>
              <a:t>motilium 30 mg supositorios</a:t>
            </a:r>
            <a:br/>
            <a:r>
              <a:rPr b="false" i="false" strike="noStrike" sz="1200" u="none">
                <a:solidFill>
                  <a:srgbClr val="FFFFFF"/>
                </a:solidFill>
                <a:latin typeface="Calibri"/>
              </a:rPr>
              <a:t>Cefaclor ext-rel tab 500mg twice daily clinically equivalent to caps 250mg three times daily</a:t>
            </a:r>
            <a:br/>
            <a:r>
              <a:rPr b="false" i="false" strike="noStrike" sz="1200" u="none">
                <a:solidFill>
                  <a:srgbClr val="FFFFFF"/>
                </a:solidFill>
                <a:latin typeface="Calibri"/>
              </a:rPr>
              <a:t>is it safe to buy domperidone online</a:t>
            </a:r>
            <a:br/>
            <a:r>
              <a:rPr b="false" i="false" strike="noStrike" sz="1200" u="none">
                <a:solidFill>
                  <a:srgbClr val="FFFFFF"/>
                </a:solidFill>
                <a:latin typeface="Calibri"/>
              </a:rPr>
              <a:t>motilium syrup 1 mg/ml</a:t>
            </a:r>
            <a:br/>
            <a:r>
              <a:rPr b="false" i="false" strike="noStrike" sz="1200" u="none">
                <a:solidFill>
                  <a:srgbClr val="FFFFFF"/>
                </a:solidFill>
                <a:latin typeface="Calibri"/>
              </a:rPr>
              <a:t>motilium uk pharmacy</a:t>
            </a:r>
            <a:br/>
            <a:r>
              <a:rPr b="false" i="false" strike="noStrike" sz="1200" u="none">
                <a:solidFill>
                  <a:srgbClr val="FFFFFF"/>
                </a:solidFill>
                <a:latin typeface="Calibri"/>
              </a:rPr>
              <a:t>Skulle det visa sig att du mr mycket dligt pga biverkningar ska du uppska lkare fr provtagning, rdgivning och eventuell behandling</a:t>
            </a:r>
            <a:br/>
            <a:r>
              <a:rPr b="false" i="false" strike="noStrike" sz="1200" u="none">
                <a:solidFill>
                  <a:srgbClr val="FFFFFF"/>
                </a:solidFill>
                <a:latin typeface="Calibri"/>
              </a:rPr>
              <a:t>motilium tem generico</a:t>
            </a:r>
            <a:br/>
            <a:r>
              <a:rPr b="false" i="false" strike="noStrike" sz="1200" u="none">
                <a:solidFill>
                  <a:srgbClr val="FFFFFF"/>
                </a:solidFill>
                <a:latin typeface="Calibri"/>
              </a:rPr>
              <a:t>motilium syrup price</a:t>
            </a:r>
            <a:br/>
            <a:r>
              <a:rPr b="false" i="false" strike="noStrike" sz="1200" u="none">
                <a:solidFill>
                  <a:srgbClr val="FFFFFF"/>
                </a:solidFill>
                <a:latin typeface="Calibri"/>
              </a:rPr>
              <a:t>and European economies, and the U.S</a:t>
            </a:r>
            <a:br/>
            <a:r>
              <a:rPr b="false" i="false" strike="noStrike" sz="1200" u="none">
                <a:solidFill>
                  <a:srgbClr val="FFFFFF"/>
                </a:solidFill>
                <a:latin typeface="Calibri"/>
              </a:rPr>
              <a:t>motilium 1mg/ml domperidone</a:t>
            </a:r>
            <a:br/>
            <a:r>
              <a:rPr b="false" i="false" strike="noStrike" sz="1200" u="none">
                <a:solidFill>
                  <a:srgbClr val="FFFFFF"/>
                </a:solidFill>
                <a:latin typeface="Calibri"/>
              </a:rPr>
              <a:t>motilium 30 mg suppositories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Munafo A, Christian Y, Nussberger J et al</a:t>
            </a:r>
            <a:br/>
            <a:r>
              <a:rPr b="false" i="false" strike="noStrike" sz="1200" u="none">
                <a:solidFill>
                  <a:srgbClr val="FFFFFF"/>
                </a:solidFill>
                <a:latin typeface="Calibri"/>
              </a:rPr>
              <a:t>buy domperidone cheap</a:t>
            </a:r>
            <a:br/>
            <a:r>
              <a:rPr b="false" i="false" strike="noStrike" sz="1200" u="none">
                <a:solidFill>
                  <a:srgbClr val="FFFFFF"/>
                </a:solidFill>
                <a:latin typeface="Calibri"/>
              </a:rPr>
              <a:t>domperidone motilium canada</a:t>
            </a:r>
            <a:br/>
            <a:r>
              <a:rPr b="false" i="false" strike="noStrike" sz="1200" u="none">
                <a:solidFill>
                  <a:srgbClr val="FFFFFF"/>
                </a:solidFill>
                <a:latin typeface="Calibri"/>
              </a:rPr>
              <a:t>motilium tablets to buy</a:t>
            </a:r>
            <a:br/>
            <a:r>
              <a:rPr b="false" i="false" strike="noStrike" sz="1200" u="none">
                <a:solidFill>
                  <a:srgbClr val="FFFFFF"/>
                </a:solidFill>
                <a:latin typeface="Calibri"/>
              </a:rPr>
              <a:t>These conclusions were established with the help of clinical studies about Zoloft&amp;rsquo;s effectiveness</a:t>
            </a:r>
            <a:br/>
            <a:r>
              <a:rPr b="false" i="false" strike="noStrike" sz="1200" u="none">
                <a:solidFill>
                  <a:srgbClr val="FFFFFF"/>
                </a:solidFill>
                <a:latin typeface="Calibri"/>
              </a:rPr>
              <a:t>motilium uk buy</a:t>
            </a:r>
            <a:br/>
            <a:r>
              <a:rPr b="false" i="false" strike="noStrike" sz="1200" u="none">
                <a:solidFill>
                  <a:srgbClr val="FFFFFF"/>
                </a:solidFill>
                <a:latin typeface="Calibri"/>
              </a:rPr>
              <a:t>costo del motilium</a:t>
            </a:r>
            <a:br/>
            <a:r>
              <a:rPr b="false" i="false" strike="noStrike" sz="1200" u="none">
                <a:solidFill>
                  <a:srgbClr val="FFFFFF"/>
                </a:solidFill>
                <a:latin typeface="Calibri"/>
              </a:rPr>
              <a:t>In a prospective, nonrandomized, unblinded trial, 43 women who underwent a second trimester abortion were given cabergoline 1 mg orally to suppress lactation</a:t>
            </a:r>
            <a:br/>
            <a:r>
              <a:rPr b="false" i="false" strike="noStrike" sz="1200" u="none">
                <a:solidFill>
                  <a:srgbClr val="FFFFFF"/>
                </a:solidFill>
                <a:latin typeface="Calibri"/>
              </a:rPr>
              <a:t>qual o generico do motilium</a:t>
            </a:r>
            <a:br/>
            <a:r>
              <a:rPr b="false" i="false" strike="noStrike" sz="1200" u="none">
                <a:solidFill>
                  <a:srgbClr val="FFFFFF"/>
                </a:solidFill>
                <a:latin typeface="Calibri"/>
              </a:rPr>
              <a:t>Compuesto Nolvadex es tamoxifeno citrato</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2015-12-20T01:16:58+04:00</dcterms:created>
  <dcterms:modified xsi:type="dcterms:W3CDTF">2015-12-20T01:16:58+04:00</dcterms:modified>
  <dc:title>Quanto Costa Motilium Compresse - Buying Domperidone Online Uk</dc:title>
  <dc:description>Domperidone 10mg tablets price, motilium 10, motilium tablets price, motilium instant online kopen, can i buy motilium over the counter in australia, motilium 10 uk, motilium 1mg/ml domperidone</dc:description>
  <dc:subject>Quanto Costa Motilium Compresse - Buying Domperidone Online Uk</dc:subject>
  <cp:keywords>motilium 1mg ml suspension, is it legal to buy domperidone from canada, motilium 10mg 100 tablets, cheap motilium, motilium tablets price, where to buy motilium cheap, domperidone online pharmacy, motilium online pharmacy, domperidone maleate generic name, motilium tablets to buy</cp:keywords>
  <cp:category/>
</cp:coreProperties>
</file>