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28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29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30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31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32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33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34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35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36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37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38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39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40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241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Levocetirizine Montelukast Dosage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SRI has been proven to be more effective than others in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10mg price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montana montelukast 10mg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generic singulair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singulair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Among women who reported prior use of hormone therapy, the relative risk of invasive breast cancer was 1.86, and the absolute risk was 46 vs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tablets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sodium tablets usp monograph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rate includes patients who did not take the drug correctly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20 mg.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 oral antifungals may interact with other medicines that you might take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sodium tablets 10mg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5 mg tablet chewable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efectos secundarios del singulair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singulair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montelukast sodium tablets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sodium chewable tablets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sodium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singulair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singulair doesn't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singulair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tablets price in pakistan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costco pharmacy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Retin A cream is commonly used to treat deep wrinkles, face wrinkles, eye wrinkles, forehead wrinkles while Adapalene is commonly used to treat acne vulgaris and pimples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tablet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price mercury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10mg price malaysia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really getting upset about it and really want it to end once and for 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10mg price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Es necesario, cuando se va a interrumpir el tratamiento, dejar de tomarlo paulatinamente en el transcurso de dos semanas.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montelukast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Preparaty hamujce perystaltykelit s przeciwwskazane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sodium &amp; levocetirizine hydrochloride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cost no insurance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5mg chewable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singulair price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5 mg tablet chew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generic name montelukast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levocetirizine montelukast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have already seen two of the signs: charged particles disappearing as they leave the solar magnetic field, and cosmic rays from far outside appearing as they zoom 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singulair 10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10 mg tablet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montelukast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Immediately get an appointment, if they are booked then make an emergency visit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singulair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tabletas 10 mg dosis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tabs 10mg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sodium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s㳤ico tabletas masticables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then I continue to take it until everyone is feeling better.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will generic singulair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Less than half of the states within the United States have laws requiring insurers to cover infertility treatment.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tablets ip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sodium generic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at the People's Pharmacy, we've worried about generics for years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5mg chewable tablets for allergies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singulair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5mg chewable tablets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tabletas masticables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10mg price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montelukast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someone using Anabolic drugs during a fat loss cycle, they should be used regardless because of steroids aromatizing into estrogen, and also they will keep water down and give you a "dry" look.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singulair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montelukast 10 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singulair not working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Lemongrove - I have bone mets and have since orig diagnosis July 07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4mg chewable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would like to investigate whether you have a case for filing a birth defect lawsuit involving use of Prevacid, please contact our lawyers at Alonso Krangle LLP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montelukast tabletas masticables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singulair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supposed to get the IUI tomorrow and I got a trigger shot today since I haven&amp;#39;t got the surge yet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tabletas dosis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singulair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price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10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have itching/burning around the outside of the vagina (vulva), apply the skin cream to that area usually once or twice a day for no more than 7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costco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tablets for asthma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Monitor fluid status and electrolytes.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costo promedio singulair montelukast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10mg price in pakistan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levocetirizine montelukast ambroxol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airline has said the demand threatens its operations in Argentina, sparking warnings from an airport workers' union that the regulators were endangering jobs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singulair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Since marijuana is a D2 (dopamine type 2) receptor agonist (as opposed to Seroquel being a D2 antagonist), I found that by having some it TOTALLY got rid of the irritability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10mg tablets montelukast sodium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cost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costco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tablets what are they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montelukast sodium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Like other retinoid cream and gel, there is an initial breakout during the topical treatment and people need to be aware of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singulair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montelukast 10 mg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X-rays confirmed the initial diagnosis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montelukast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10 mg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take prozac and i find that it makes me yawn an insane amount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singulair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levocetirizine montelukast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singulair montelukast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then the therapist said, what would you say to her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take 20mg of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price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singulair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mail order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montelukast tabletas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efficiency of gastrointestinal absorption of ultramicrocrystalline griseofulvin is approximately one and one-half times that of the conventional microsize griseofulvin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tabletas masticables precio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generic singulair cost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prognosis for Xanax overdose is usually good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5mg chewable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10 mg best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10 mg oral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tienes que preocuparte por tener que ver a un m&amp;eacute;dico primero, o esperar por muchos das antes de tener algo de diversin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cost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Because these events are reportedvoluntarily from a population of uncertain size, it is not always possible toreliably estimate their frequency or establish a causal relationship to drugexposure.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was ultimately diagnosed with a benign sterile cystitis (probably  a delayed reaction to the Cytoxan he had regularly received in his first  chemotherapy protocol)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tabletas indicaciones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drive a car or operate machinery if you have these symptoms.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tablets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a lot of research, I changed to liothyronine sodium (T3 only) meds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sodium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singulair canada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sodium chewable tablets 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singulair pill identification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sodium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inaction has its costs, too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montelukast tablets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everest montelukast tabletas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10 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5 mg prospecto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reported in Postgraduate Medicine, more than 80 percent of patients hospitalized with serious complications of NSAIDs never notice any warning signs.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10 mg tabletas precio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montelukast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montelukast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buy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sodium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montelukast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price uk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10mg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this reason, my doctor suggested taking it at night, so the motivation kicked in the following morning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genfar tabletas masticables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Data for frequency and severity for the 8-week treatment period are presented in Table 17 and in Figures 1 and 2: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tablets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It's been almost 5 months now since then and I haven't had my periods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tablets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have to break apart the capsules, even though the manufacturer tells you not to, and divide up the tiny granules into smaller doses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generic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Anywho - Not sure about the reflux and waking up in the middle of the night - but with crying when the bottle is in his mouth part: It might just be from the thrush itself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20 mg per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get singulair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kidneys of older adults may not work as well as theyused 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singulair cost at costco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rate of rebound lactation was much higher in bromocriptine patients (24%) than in cabergoline patients (5%)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generic montelukast as good as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It's useful for different kinds of infections, such as anaerobic infections, where the germ grows without any oxygen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10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Then, his platelet count  dropped and could not be replenished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cash price for generic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singulair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sodium generic inactive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safety findings see Adverse Reactions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5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price for singulair 10mg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singulair 10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Just spent a week trying to help my brother with his deep depression and panic attacks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montelukast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montelukast sodium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medicamento singulair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price in pakistan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place to buy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montelukast a generic form of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levocetirizine montelukast combination indications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10 mg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montelukast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generic inactive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5mg chewable tablets overdose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tabletas masticables 10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Bbrek yetmezlii durumunda doz, zel Doz Talimatlar ile uygun olacak ekilde ayarlanmaldr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montelukast sodium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levocetirizine montelukast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generic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singulair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tablets nhs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4mg chewable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montelukast online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singulair cost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montelukast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10 mg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10mg tablets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paediatric 4mg chewable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10mg tablets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generic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addition, if you have a question for Dr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order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10mg tablets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taking 20 mg singulair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singulair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Keep acyclovir ointment out of the reach of children and away from pets.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singulair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singulair 10 mg tablet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singulair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both of the trials, patients were stabilized on optimum dosages of their concomitant AEDs during an 8-week baseline phase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singulair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montelukast tablets 5mg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2015-12-20T01:17:07+04:00</dcterms:created>
  <dcterms:modified xsi:type="dcterms:W3CDTF">2015-12-20T01:17:07+04:00</dcterms:modified>
  <dc:title>How Much Does Generic Singulair Cost At Walmart - Singulair Price Uk</dc:title>
  <dc:description>Singulair 10mg price australia, singulair tablets dosage, where to get singulair cheap, buy generic singulair canada, montelukast sodium tablets, where can i buy generic singulair, singulair 5mg chewable tablets overdose</dc:description>
  <dc:subject>How Much Does Generic Singulair Cost At Walmart - Singulair Price Uk</dc:subject>
  <cp:keywords>singulair montelukast sodium tablets 10mg, how much will generic singulair cost, singulair 5mg chewable tablets cost, generic singulair price, montelukast 10mg tablets price, where can i get singulair cheap, is generic montelukast as good as singulair, generic montelukast sodium tablets, buy singulair uk, generic singulair cost walmart</cp:keywords>
  <cp:category/>
</cp:coreProperties>
</file>