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660.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661.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662.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663.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664.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665.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666.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667.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668.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669.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670.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671.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672.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673.jp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674.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Misoprostol Tablets After Miscarriage</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But his sicknesses pass much quicker if I don&amp;rsquo;t try to bring the fever down.</a:t>
            </a:r>
            <a:br/>
            <a:r>
              <a:rPr b="false" i="false" strike="noStrike" sz="1200" u="none">
                <a:solidFill>
                  <a:srgbClr val="FFFFFF"/>
                </a:solidFill>
                <a:latin typeface="Calibri"/>
              </a:rPr>
              <a:t>misoprostol fda guidelines</a:t>
            </a:r>
            <a:br/>
            <a:r>
              <a:rPr b="false" i="false" strike="noStrike" sz="1200" u="none">
                <a:solidFill>
                  <a:srgbClr val="FFFFFF"/>
                </a:solidFill>
                <a:latin typeface="Calibri"/>
              </a:rPr>
              <a:t>Amitraz dips and Mitaban (also organophosphates), and lime sulfur dips (Lymdip) have also been used effectively</a:t>
            </a:r>
            <a:br/>
            <a:r>
              <a:rPr b="false" i="false" strike="noStrike" sz="1200" u="none">
                <a:solidFill>
                  <a:srgbClr val="FFFFFF"/>
                </a:solidFill>
                <a:latin typeface="Calibri"/>
              </a:rPr>
              <a:t>misoprostol 100 mcg</a:t>
            </a:r>
            <a:br/>
            <a:r>
              <a:rPr b="false" i="false" strike="noStrike" sz="1200" u="none">
                <a:solidFill>
                  <a:srgbClr val="FFFFFF"/>
                </a:solidFill>
                <a:latin typeface="Calibri"/>
              </a:rPr>
              <a:t>donde comprar misoprostol en costa rica</a:t>
            </a:r>
            <a:br/>
            <a:r>
              <a:rPr b="false" i="false" strike="noStrike" sz="1200" u="none">
                <a:solidFill>
                  <a:srgbClr val="FFFFFF"/>
                </a:solidFill>
                <a:latin typeface="Calibri"/>
              </a:rPr>
              <a:t>can i buy cytotec over the counter in uk</a:t>
            </a:r>
            <a:br/>
            <a:r>
              <a:rPr b="false" i="false" strike="noStrike" sz="1200" u="none">
                <a:solidFill>
                  <a:srgbClr val="FFFFFF"/>
                </a:solidFill>
                <a:latin typeface="Calibri"/>
              </a:rPr>
              <a:t>mifepristone misoprostol purchase online</a:t>
            </a:r>
            <a:br/>
            <a:r>
              <a:rPr b="false" i="false" strike="noStrike" sz="1200" u="none">
                <a:solidFill>
                  <a:srgbClr val="FFFFFF"/>
                </a:solidFill>
                <a:latin typeface="Calibri"/>
              </a:rPr>
              <a:t>I&amp;#39;ve been having less body pains, and I had thought I had fibromyalgia</a:t>
            </a:r>
            <a:br/>
            <a:r>
              <a:rPr b="false" i="false" strike="noStrike" sz="1200" u="none">
                <a:solidFill>
                  <a:srgbClr val="FFFFFF"/>
                </a:solidFill>
                <a:latin typeface="Calibri"/>
              </a:rPr>
              <a:t>cytotec online pharmacy malaysia</a:t>
            </a:r>
            <a:br/>
            <a:r>
              <a:rPr b="false" i="false" strike="noStrike" sz="1200" u="none">
                <a:solidFill>
                  <a:srgbClr val="FFFFFF"/>
                </a:solidFill>
                <a:latin typeface="Calibri"/>
              </a:rPr>
              <a:t>In addition, 26% of oxcarbazepine-treated patients and 12% of placebo-treated patients experienced somnolence</a:t>
            </a:r>
            <a:br/>
            <a:r>
              <a:rPr b="false" i="false" strike="noStrike" sz="1200" u="none">
                <a:solidFill>
                  <a:srgbClr val="FFFFFF"/>
                </a:solidFill>
                <a:latin typeface="Calibri"/>
              </a:rPr>
              <a:t>cost of cytotec in south africa</a:t>
            </a:r>
            <a:br/>
            <a:r>
              <a:rPr b="false" i="false" strike="noStrike" sz="1200" u="none">
                <a:solidFill>
                  <a:srgbClr val="FFFFFF"/>
                </a:solidFill>
                <a:latin typeface="Calibri"/>
              </a:rPr>
              <a:t>buy misoprostol online fast shipping</a:t>
            </a:r>
            <a:br/>
            <a:r>
              <a:rPr b="false" i="false" strike="noStrike" sz="1200" u="none">
                <a:solidFill>
                  <a:srgbClr val="FFFFFF"/>
                </a:solidFill>
                <a:latin typeface="Calibri"/>
              </a:rPr>
              <a:t>Texas must be horribly conservative, then</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cytotec acquisto on line</a:t>
            </a:r>
            <a:br/>
            <a:r>
              <a:rPr b="false" i="false" strike="noStrike" sz="1200" u="none">
                <a:solidFill>
                  <a:srgbClr val="FFFFFF"/>
                </a:solidFill>
                <a:latin typeface="Calibri"/>
              </a:rPr>
              <a:t>I did lots of research and praying and was prescribed 100 mg of Clomid and metfornin after almost one year of TTC</a:t>
            </a:r>
            <a:br/>
            <a:r>
              <a:rPr b="false" i="false" strike="noStrike" sz="1200" u="none">
                <a:solidFill>
                  <a:srgbClr val="FFFFFF"/>
                </a:solidFill>
                <a:latin typeface="Calibri"/>
              </a:rPr>
              <a:t>cytotec oral tablet 200 mcg</a:t>
            </a:r>
            <a:br/>
            <a:r>
              <a:rPr b="false" i="false" strike="noStrike" sz="1200" u="none">
                <a:solidFill>
                  <a:srgbClr val="FFFFFF"/>
                </a:solidFill>
                <a:latin typeface="Calibri"/>
              </a:rPr>
              <a:t>methotrexate &amp; misoprostol mtx procedure</a:t>
            </a:r>
            <a:br/>
            <a:r>
              <a:rPr b="false" i="false" strike="noStrike" sz="1200" u="none">
                <a:solidFill>
                  <a:srgbClr val="FFFFFF"/>
                </a:solidFill>
                <a:latin typeface="Calibri"/>
              </a:rPr>
              <a:t>misoprostol cytotec buy online</a:t>
            </a:r>
            <a:br/>
            <a:r>
              <a:rPr b="false" i="false" strike="noStrike" sz="1200" u="none">
                <a:solidFill>
                  <a:srgbClr val="FFFFFF"/>
                </a:solidFill>
                <a:latin typeface="Calibri"/>
              </a:rPr>
              <a:t>price of misoprostol in nepal</a:t>
            </a:r>
            <a:br/>
            <a:r>
              <a:rPr b="false" i="false" strike="noStrike" sz="1200" u="none">
                <a:solidFill>
                  <a:srgbClr val="FFFFFF"/>
                </a:solidFill>
                <a:latin typeface="Calibri"/>
              </a:rPr>
              <a:t>But that also goes for now - if your quality of life is low then this is something your onc should take seriously and come up with some other solutions.</a:t>
            </a:r>
            <a:br/>
            <a:r>
              <a:rPr b="false" i="false" strike="noStrike" sz="1200" u="none">
                <a:solidFill>
                  <a:srgbClr val="FFFFFF"/>
                </a:solidFill>
                <a:latin typeface="Calibri"/>
              </a:rPr>
              <a:t>cytotec tablets online</a:t>
            </a:r>
            <a:br/>
            <a:r>
              <a:rPr b="false" i="false" strike="noStrike" sz="1200" u="none">
                <a:solidFill>
                  <a:srgbClr val="FFFFFF"/>
                </a:solidFill>
                <a:latin typeface="Calibri"/>
              </a:rPr>
              <a:t>can you buy cytotec over the counter in the philippines</a:t>
            </a:r>
            <a:br/>
            <a:r>
              <a:rPr b="false" i="false" strike="noStrike" sz="1200" u="none">
                <a:solidFill>
                  <a:srgbClr val="FFFFFF"/>
                </a:solidFill>
                <a:latin typeface="Calibri"/>
              </a:rPr>
              <a:t>misoprostol 200 mcg tablets for abortion</a:t>
            </a:r>
            <a:br/>
            <a:r>
              <a:rPr b="false" i="false" strike="noStrike" sz="1200" u="none">
                <a:solidFill>
                  <a:srgbClr val="FFFFFF"/>
                </a:solidFill>
                <a:latin typeface="Calibri"/>
              </a:rPr>
              <a:t>They all go away after a little while so don&amp;#39;t freak yourself out like I did.</a:t>
            </a:r>
            <a:br/>
            <a:r>
              <a:rPr b="false" i="false" strike="noStrike" sz="1200" u="none">
                <a:solidFill>
                  <a:srgbClr val="FFFFFF"/>
                </a:solidFill>
                <a:latin typeface="Calibri"/>
              </a:rPr>
              <a:t>costo de cytotec en farmacias d.f</a:t>
            </a:r>
            <a:br/>
            <a:r>
              <a:rPr b="false" i="false" strike="noStrike" sz="1200" u="none">
                <a:solidFill>
                  <a:srgbClr val="FFFFFF"/>
                </a:solidFill>
                <a:latin typeface="Calibri"/>
              </a:rPr>
              <a:t>The average failure rate of large numbers of pill users is approximately 5% per year (5 pregnancies per 100 women per year of use) when women who miss pills are included</a:t>
            </a:r>
            <a:br/>
            <a:r>
              <a:rPr b="false" i="false" strike="noStrike" sz="1200" u="none">
                <a:solidFill>
                  <a:srgbClr val="FFFFFF"/>
                </a:solidFill>
                <a:latin typeface="Calibri"/>
              </a:rPr>
              <a:t>misoprostol tablets 200 mg</a:t>
            </a:r>
            <a:br/>
            <a:r>
              <a:rPr b="false" i="false" strike="noStrike" sz="1200" u="none">
                <a:solidFill>
                  <a:srgbClr val="FFFFFF"/>
                </a:solidFill>
                <a:latin typeface="Calibri"/>
              </a:rPr>
              <a:t>cytotec oral dose for abortion</a:t>
            </a:r>
            <a:br/>
            <a:r>
              <a:rPr b="false" i="false" strike="noStrike" sz="1200" u="none">
                <a:solidFill>
                  <a:srgbClr val="FFFFFF"/>
                </a:solidFill>
                <a:latin typeface="Calibri"/>
              </a:rPr>
              <a:t>People are living in this hype of fair skin and that has led them to spend exorbitant amounts of money to achieve this</a:t>
            </a:r>
            <a:br/>
            <a:r>
              <a:rPr b="false" i="false" strike="noStrike" sz="1200" u="none">
                <a:solidFill>
                  <a:srgbClr val="FFFFFF"/>
                </a:solidFill>
                <a:latin typeface="Calibri"/>
              </a:rPr>
              <a:t>buy cheap misoprostol online</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cytotec 200mg la thuoc gi</a:t>
            </a:r>
            <a:br/>
            <a:r>
              <a:rPr b="false" i="false" strike="noStrike" sz="1200" u="none">
                <a:solidFill>
                  <a:srgbClr val="FFFFFF"/>
                </a:solidFill>
                <a:latin typeface="Calibri"/>
              </a:rPr>
              <a:t>price of misoprostol</a:t>
            </a:r>
            <a:br/>
            <a:r>
              <a:rPr b="false" i="false" strike="noStrike" sz="1200" u="none">
                <a:solidFill>
                  <a:srgbClr val="FFFFFF"/>
                </a:solidFill>
                <a:latin typeface="Calibri"/>
              </a:rPr>
              <a:t>I'm really trying this time round to keep a good check on me, physically and mentally</a:t>
            </a:r>
            <a:br/>
            <a:r>
              <a:rPr b="false" i="false" strike="noStrike" sz="1200" u="none">
                <a:solidFill>
                  <a:srgbClr val="FFFFFF"/>
                </a:solidFill>
                <a:latin typeface="Calibri"/>
              </a:rPr>
              <a:t>misoprostol cytotec walmart</a:t>
            </a:r>
            <a:br/>
            <a:r>
              <a:rPr b="false" i="false" strike="noStrike" sz="1200" u="none">
                <a:solidFill>
                  <a:srgbClr val="FFFFFF"/>
                </a:solidFill>
                <a:latin typeface="Calibri"/>
              </a:rPr>
              <a:t>cytotec 200mcg</a:t>
            </a:r>
            <a:br/>
            <a:r>
              <a:rPr b="false" i="false" strike="noStrike" sz="1200" u="none">
                <a:solidFill>
                  <a:srgbClr val="FFFFFF"/>
                </a:solidFill>
                <a:latin typeface="Calibri"/>
              </a:rPr>
              <a:t>misoprostol for sale philippines</a:t>
            </a:r>
            <a:br/>
            <a:r>
              <a:rPr b="false" i="false" strike="noStrike" sz="1200" u="none">
                <a:solidFill>
                  <a:srgbClr val="FFFFFF"/>
                </a:solidFill>
                <a:latin typeface="Calibri"/>
              </a:rPr>
              <a:t>oral misoprostol induction</a:t>
            </a:r>
            <a:br/>
            <a:r>
              <a:rPr b="false" i="false" strike="noStrike" sz="1200" u="none">
                <a:solidFill>
                  <a:srgbClr val="FFFFFF"/>
                </a:solidFill>
                <a:latin typeface="Calibri"/>
              </a:rPr>
              <a:t>cytotec dosage for induction</a:t>
            </a:r>
            <a:br/>
            <a:r>
              <a:rPr b="false" i="false" strike="noStrike" sz="1200" u="none">
                <a:solidFill>
                  <a:srgbClr val="FFFFFF"/>
                </a:solidFill>
                <a:latin typeface="Calibri"/>
              </a:rPr>
              <a:t>action of tablet misoprostol</a:t>
            </a:r>
            <a:br/>
            <a:r>
              <a:rPr b="false" i="false" strike="noStrike" sz="1200" u="none">
                <a:solidFill>
                  <a:srgbClr val="FFFFFF"/>
                </a:solidFill>
                <a:latin typeface="Calibri"/>
              </a:rPr>
              <a:t>cytotec buy online usa</a:t>
            </a:r>
            <a:br/>
            <a:r>
              <a:rPr b="false" i="false" strike="noStrike" sz="1200" u="none">
                <a:solidFill>
                  <a:srgbClr val="FFFFFF"/>
                </a:solidFill>
                <a:latin typeface="Calibri"/>
              </a:rPr>
              <a:t>que costo tiene el cytotec en colombia</a:t>
            </a:r>
            <a:br/>
            <a:r>
              <a:rPr b="false" i="false" strike="noStrike" sz="1200" u="none">
                <a:solidFill>
                  <a:srgbClr val="FFFFFF"/>
                </a:solidFill>
                <a:latin typeface="Calibri"/>
              </a:rPr>
              <a:t>Those side effects are obvious and scary, including seizures, shaking, head tilting and other neurological issues</a:t>
            </a:r>
            <a:br/>
            <a:r>
              <a:rPr b="false" i="false" strike="noStrike" sz="1200" u="none">
                <a:solidFill>
                  <a:srgbClr val="FFFFFF"/>
                </a:solidFill>
                <a:latin typeface="Calibri"/>
              </a:rPr>
              <a:t>medicamentos cytotec misoprostol 100 mg</a:t>
            </a:r>
            <a:br/>
            <a:r>
              <a:rPr b="false" i="false" strike="noStrike" sz="1200" u="none">
                <a:solidFill>
                  <a:srgbClr val="FFFFFF"/>
                </a:solidFill>
                <a:latin typeface="Calibri"/>
              </a:rPr>
              <a:t>cheapest cytotec online</a:t>
            </a:r>
            <a:br/>
            <a:r>
              <a:rPr b="false" i="false" strike="noStrike" sz="1200" u="none">
                <a:solidFill>
                  <a:srgbClr val="FFFFFF"/>
                </a:solidFill>
                <a:latin typeface="Calibri"/>
              </a:rPr>
              <a:t>misoprostol online fast shipping</a:t>
            </a:r>
            <a:br/>
            <a:r>
              <a:rPr b="false" i="false" strike="noStrike" sz="1200" u="none">
                <a:solidFill>
                  <a:srgbClr val="FFFFFF"/>
                </a:solidFill>
                <a:latin typeface="Calibri"/>
              </a:rPr>
              <a:t>cytotec online cheap</a:t>
            </a:r>
            <a:br/>
            <a:r>
              <a:rPr b="false" i="false" strike="noStrike" sz="1200" u="none">
                <a:solidFill>
                  <a:srgbClr val="FFFFFF"/>
                </a:solidFill>
                <a:latin typeface="Calibri"/>
              </a:rPr>
              <a:t>Sale Norvasc Prescription Drug Illness That Reasons Hair Loss Lexapro Menstrual Cramps Torsades De Pointes Cephalexin 200 Mg</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cheap cytotec online</a:t>
            </a:r>
            <a:br/>
            <a:r>
              <a:rPr b="false" i="false" strike="noStrike" sz="1200" u="none">
                <a:solidFill>
                  <a:srgbClr val="FFFFFF"/>
                </a:solidFill>
                <a:latin typeface="Calibri"/>
              </a:rPr>
              <a:t>pastillas cytotec misoprostol 200 mg</a:t>
            </a:r>
            <a:br/>
            <a:r>
              <a:rPr b="false" i="false" strike="noStrike" sz="1200" u="none">
                <a:solidFill>
                  <a:srgbClr val="FFFFFF"/>
                </a:solidFill>
                <a:latin typeface="Calibri"/>
              </a:rPr>
              <a:t>methotrexate misoprostol cost</a:t>
            </a:r>
            <a:br/>
            <a:r>
              <a:rPr b="false" i="false" strike="noStrike" sz="1200" u="none">
                <a:solidFill>
                  <a:srgbClr val="FFFFFF"/>
                </a:solidFill>
                <a:latin typeface="Calibri"/>
              </a:rPr>
              <a:t>cytotec price</a:t>
            </a:r>
            <a:br/>
            <a:r>
              <a:rPr b="false" i="false" strike="noStrike" sz="1200" u="none">
                <a:solidFill>
                  <a:srgbClr val="FFFFFF"/>
                </a:solidFill>
                <a:latin typeface="Calibri"/>
              </a:rPr>
              <a:t>oral misoprostol alone for abortion</a:t>
            </a:r>
            <a:br/>
            <a:r>
              <a:rPr b="false" i="false" strike="noStrike" sz="1200" u="none">
                <a:solidFill>
                  <a:srgbClr val="FFFFFF"/>
                </a:solidFill>
                <a:latin typeface="Calibri"/>
              </a:rPr>
              <a:t>como conseguir cytotec en costa rica</a:t>
            </a:r>
            <a:br/>
            <a:r>
              <a:rPr b="false" i="false" strike="noStrike" sz="1200" u="none">
                <a:solidFill>
                  <a:srgbClr val="FFFFFF"/>
                </a:solidFill>
                <a:latin typeface="Calibri"/>
              </a:rPr>
              <a:t>venta pastillas cytotec costa rica</a:t>
            </a:r>
            <a:br/>
            <a:r>
              <a:rPr b="false" i="false" strike="noStrike" sz="1200" u="none">
                <a:solidFill>
                  <a:srgbClr val="FFFFFF"/>
                </a:solidFill>
                <a:latin typeface="Calibri"/>
              </a:rPr>
              <a:t>Always have that "panic" feeling, day in and day out</a:t>
            </a:r>
            <a:br/>
            <a:r>
              <a:rPr b="false" i="false" strike="noStrike" sz="1200" u="none">
                <a:solidFill>
                  <a:srgbClr val="FFFFFF"/>
                </a:solidFill>
                <a:latin typeface="Calibri"/>
              </a:rPr>
              <a:t>harga obat misoprostol cytotec 200 mcg</a:t>
            </a:r>
            <a:br/>
            <a:r>
              <a:rPr b="false" i="false" strike="noStrike" sz="1200" u="none">
                <a:solidFill>
                  <a:srgbClr val="FFFFFF"/>
                </a:solidFill>
                <a:latin typeface="Calibri"/>
              </a:rPr>
              <a:t>Before using sumatriptan, tell your doctor or pharmacist if you are allergic to it; or if you have any other allergies</a:t>
            </a:r>
            <a:br/>
            <a:r>
              <a:rPr b="false" i="false" strike="noStrike" sz="1200" u="none">
                <a:solidFill>
                  <a:srgbClr val="FFFFFF"/>
                </a:solidFill>
                <a:latin typeface="Calibri"/>
              </a:rPr>
              <a:t>mifepristone misoprostol cost</a:t>
            </a:r>
            <a:br/>
            <a:r>
              <a:rPr b="false" i="false" strike="noStrike" sz="1200" u="none">
                <a:solidFill>
                  <a:srgbClr val="FFFFFF"/>
                </a:solidFill>
                <a:latin typeface="Calibri"/>
              </a:rPr>
              <a:t>Hi everyone&amp;rdquo; Day 4 here for me&amp;rdquo; Thank goodness I found this site so I know I am not alone.</a:t>
            </a:r>
            <a:br/>
            <a:r>
              <a:rPr b="false" i="false" strike="noStrike" sz="1200" u="none">
                <a:solidFill>
                  <a:srgbClr val="FFFFFF"/>
                </a:solidFill>
                <a:latin typeface="Calibri"/>
              </a:rPr>
              <a:t>cytotec 200 mcg compresse packungsbeilage</a:t>
            </a:r>
            <a:br/>
            <a:r>
              <a:rPr b="false" i="false" strike="noStrike" sz="1200" u="none">
                <a:solidFill>
                  <a:srgbClr val="FFFFFF"/>
                </a:solidFill>
                <a:latin typeface="Calibri"/>
              </a:rPr>
              <a:t>how to use cytotec misoprostol 200 mcg for abortion</a:t>
            </a:r>
            <a:br/>
            <a:r>
              <a:rPr b="false" i="false" strike="noStrike" sz="1200" u="none">
                <a:solidFill>
                  <a:srgbClr val="FFFFFF"/>
                </a:solidFill>
                <a:latin typeface="Calibri"/>
              </a:rPr>
              <a:t>cost of misoprostol in south africa</a:t>
            </a:r>
            <a:br/>
            <a:r>
              <a:rPr b="false" i="false" strike="noStrike" sz="1200" u="none">
                <a:solidFill>
                  <a:srgbClr val="FFFFFF"/>
                </a:solidFill>
                <a:latin typeface="Calibri"/>
              </a:rPr>
              <a:t>much does mifepristone misoprostol cost</a:t>
            </a:r>
            <a:br/>
            <a:r>
              <a:rPr b="false" i="false" strike="noStrike" sz="1200" u="none">
                <a:solidFill>
                  <a:srgbClr val="FFFFFF"/>
                </a:solidFill>
                <a:latin typeface="Calibri"/>
              </a:rPr>
              <a:t>use misoprostol 200 mcg abortion</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misoprostol 200 mg price in pakistan</a:t>
            </a:r>
            <a:br/>
            <a:r>
              <a:rPr b="false" i="false" strike="noStrike" sz="1200" u="none">
                <a:solidFill>
                  <a:srgbClr val="FFFFFF"/>
                </a:solidFill>
                <a:latin typeface="Calibri"/>
              </a:rPr>
              <a:t>she was tested and she did not have cancer</a:t>
            </a:r>
            <a:br/>
            <a:r>
              <a:rPr b="false" i="false" strike="noStrike" sz="1200" u="none">
                <a:solidFill>
                  <a:srgbClr val="FFFFFF"/>
                </a:solidFill>
                <a:latin typeface="Calibri"/>
              </a:rPr>
              <a:t>mifepristone 600 mg misoprostol 400 mg</a:t>
            </a:r>
            <a:br/>
            <a:r>
              <a:rPr b="false" i="false" strike="noStrike" sz="1200" u="none">
                <a:solidFill>
                  <a:srgbClr val="FFFFFF"/>
                </a:solidFill>
                <a:latin typeface="Calibri"/>
              </a:rPr>
              <a:t>cytotec misoprostol in malaysia</a:t>
            </a:r>
            <a:br/>
            <a:r>
              <a:rPr b="false" i="false" strike="noStrike" sz="1200" u="none">
                <a:solidFill>
                  <a:srgbClr val="FFFFFF"/>
                </a:solidFill>
                <a:latin typeface="Calibri"/>
              </a:rPr>
              <a:t>mifepristone misoprostol procedure</a:t>
            </a:r>
            <a:br/>
            <a:r>
              <a:rPr b="false" i="false" strike="noStrike" sz="1200" u="none">
                <a:solidFill>
                  <a:srgbClr val="FFFFFF"/>
                </a:solidFill>
                <a:latin typeface="Calibri"/>
              </a:rPr>
              <a:t>cost of cytotec</a:t>
            </a:r>
            <a:br/>
            <a:r>
              <a:rPr b="false" i="false" strike="noStrike" sz="1200" u="none">
                <a:solidFill>
                  <a:srgbClr val="FFFFFF"/>
                </a:solidFill>
                <a:latin typeface="Calibri"/>
              </a:rPr>
              <a:t>The redness is still there(or better yet: here again since i had a breakout last week)</a:t>
            </a:r>
            <a:br/>
            <a:r>
              <a:rPr b="false" i="false" strike="noStrike" sz="1200" u="none">
                <a:solidFill>
                  <a:srgbClr val="FFFFFF"/>
                </a:solidFill>
                <a:latin typeface="Calibri"/>
              </a:rPr>
              <a:t>where can i buy misoprostol in south africa</a:t>
            </a:r>
            <a:br/>
            <a:r>
              <a:rPr b="false" i="false" strike="noStrike" sz="1200" u="none">
                <a:solidFill>
                  <a:srgbClr val="FFFFFF"/>
                </a:solidFill>
                <a:latin typeface="Calibri"/>
              </a:rPr>
              <a:t>misoprostol 200 mg price</a:t>
            </a:r>
            <a:br/>
            <a:r>
              <a:rPr b="false" i="false" strike="noStrike" sz="1200" u="none">
                <a:solidFill>
                  <a:srgbClr val="FFFFFF"/>
                </a:solidFill>
                <a:latin typeface="Calibri"/>
              </a:rPr>
              <a:t>misoprostol buy</a:t>
            </a:r>
            <a:br/>
            <a:r>
              <a:rPr b="false" i="false" strike="noStrike" sz="1200" u="none">
                <a:solidFill>
                  <a:srgbClr val="FFFFFF"/>
                </a:solidFill>
                <a:latin typeface="Calibri"/>
              </a:rPr>
              <a:t>Tried to get off gabapentin to see difference and discovered it is helpful</a:t>
            </a:r>
            <a:br/>
            <a:r>
              <a:rPr b="false" i="false" strike="noStrike" sz="1200" u="none">
                <a:solidFill>
                  <a:srgbClr val="FFFFFF"/>
                </a:solidFill>
                <a:latin typeface="Calibri"/>
              </a:rPr>
              <a:t>buy generic cytotec online</a:t>
            </a:r>
            <a:br/>
            <a:r>
              <a:rPr b="false" i="false" strike="noStrike" sz="1200" u="none">
                <a:solidFill>
                  <a:srgbClr val="FFFFFF"/>
                </a:solidFill>
                <a:latin typeface="Calibri"/>
              </a:rPr>
              <a:t>costo de cytotec en farmacias guadalajara</a:t>
            </a:r>
            <a:br/>
            <a:r>
              <a:rPr b="false" i="false" strike="noStrike" sz="1200" u="none">
                <a:solidFill>
                  <a:srgbClr val="FFFFFF"/>
                </a:solidFill>
                <a:latin typeface="Calibri"/>
              </a:rPr>
              <a:t>If your symptoms are the the same as when previously treated, you should be suitable for self-diagnosis and treatment online</a:t>
            </a:r>
            <a:br/>
            <a:r>
              <a:rPr b="false" i="false" strike="noStrike" sz="1200" u="none">
                <a:solidFill>
                  <a:srgbClr val="FFFFFF"/>
                </a:solidFill>
                <a:latin typeface="Calibri"/>
              </a:rPr>
              <a:t>beli obat cytotec online</a:t>
            </a:r>
            <a:br/>
            <a:r>
              <a:rPr b="false" i="false" strike="noStrike" sz="1200" u="none">
                <a:solidFill>
                  <a:srgbClr val="FFFFFF"/>
                </a:solidFill>
                <a:latin typeface="Calibri"/>
              </a:rPr>
              <a:t>So, if you start using minoxidil again, keep an eye out for these a year or two into use</a:t>
            </a:r>
            <a:br/>
            <a:r>
              <a:rPr b="false" i="false" strike="noStrike" sz="1200" u="none">
                <a:solidFill>
                  <a:srgbClr val="FFFFFF"/>
                </a:solidFill>
                <a:latin typeface="Calibri"/>
              </a:rPr>
              <a:t>cytotec costo colombia</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mifepristone misoprostol buy online uk</a:t>
            </a:r>
            <a:br/>
            <a:r>
              <a:rPr b="false" i="false" strike="noStrike" sz="1200" u="none">
                <a:solidFill>
                  <a:srgbClr val="FFFFFF"/>
                </a:solidFill>
                <a:latin typeface="Calibri"/>
              </a:rPr>
              <a:t>I was on a higher dose and they cut me back to 88 mcg</a:t>
            </a:r>
            <a:br/>
            <a:r>
              <a:rPr b="false" i="false" strike="noStrike" sz="1200" u="none">
                <a:solidFill>
                  <a:srgbClr val="FFFFFF"/>
                </a:solidFill>
                <a:latin typeface="Calibri"/>
              </a:rPr>
              <a:t>where to buy cytotec in usa</a:t>
            </a:r>
            <a:br/>
            <a:r>
              <a:rPr b="false" i="false" strike="noStrike" sz="1200" u="none">
                <a:solidFill>
                  <a:srgbClr val="FFFFFF"/>
                </a:solidFill>
                <a:latin typeface="Calibri"/>
              </a:rPr>
              <a:t>He said if I sleep better it will go away</a:t>
            </a:r>
            <a:br/>
            <a:r>
              <a:rPr b="false" i="false" strike="noStrike" sz="1200" u="none">
                <a:solidFill>
                  <a:srgbClr val="FFFFFF"/>
                </a:solidFill>
                <a:latin typeface="Calibri"/>
              </a:rPr>
              <a:t>where to buy original cytotec in the philippines</a:t>
            </a:r>
            <a:br/>
            <a:r>
              <a:rPr b="false" i="false" strike="noStrike" sz="1200" u="none">
                <a:solidFill>
                  <a:srgbClr val="FFFFFF"/>
                </a:solidFill>
                <a:latin typeface="Calibri"/>
              </a:rPr>
              <a:t>Management of NMS should include  immediate discontinuation of antipsychotic drugs and other drugs not  essential to concurrent therapy, intensive symptomatic treatment, and  medical monitoring.</a:t>
            </a:r>
            <a:br/>
            <a:r>
              <a:rPr b="false" i="false" strike="noStrike" sz="1200" u="none">
                <a:solidFill>
                  <a:srgbClr val="FFFFFF"/>
                </a:solidFill>
                <a:latin typeface="Calibri"/>
              </a:rPr>
              <a:t>misoprostol price walmart</a:t>
            </a:r>
            <a:br/>
            <a:r>
              <a:rPr b="false" i="false" strike="noStrike" sz="1200" u="none">
                <a:solidFill>
                  <a:srgbClr val="FFFFFF"/>
                </a:solidFill>
                <a:latin typeface="Calibri"/>
              </a:rPr>
              <a:t>misoprostol tablets after miscarriage</a:t>
            </a:r>
            <a:br/>
            <a:r>
              <a:rPr b="false" i="false" strike="noStrike" sz="1200" u="none">
                <a:solidFill>
                  <a:srgbClr val="FFFFFF"/>
                </a:solidFill>
                <a:latin typeface="Calibri"/>
              </a:rPr>
              <a:t>how to take misoprostol 200 mcg tablet</a:t>
            </a:r>
            <a:br/>
            <a:r>
              <a:rPr b="false" i="false" strike="noStrike" sz="1200" u="none">
                <a:solidFill>
                  <a:srgbClr val="FFFFFF"/>
                </a:solidFill>
                <a:latin typeface="Calibri"/>
              </a:rPr>
              <a:t>cytotec dosage for 4 weeks pregnant</a:t>
            </a:r>
            <a:br/>
            <a:r>
              <a:rPr b="false" i="false" strike="noStrike" sz="1200" u="none">
                <a:solidFill>
                  <a:srgbClr val="FFFFFF"/>
                </a:solidFill>
                <a:latin typeface="Calibri"/>
              </a:rPr>
              <a:t>fda black box warning misoprostol</a:t>
            </a:r>
            <a:br/>
            <a:r>
              <a:rPr b="false" i="false" strike="noStrike" sz="1200" u="none">
                <a:solidFill>
                  <a:srgbClr val="FFFFFF"/>
                </a:solidFill>
                <a:latin typeface="Calibri"/>
              </a:rPr>
              <a:t>misoprostol 200 mcg tablet abortion</a:t>
            </a:r>
            <a:br/>
            <a:r>
              <a:rPr b="false" i="false" strike="noStrike" sz="1200" u="none">
                <a:solidFill>
                  <a:srgbClr val="FFFFFF"/>
                </a:solidFill>
                <a:latin typeface="Calibri"/>
              </a:rPr>
              <a:t>diclofenac sodium misoprostol 50 mg</a:t>
            </a:r>
            <a:br/>
            <a:r>
              <a:rPr b="false" i="false" strike="noStrike" sz="1200" u="none">
                <a:solidFill>
                  <a:srgbClr val="FFFFFF"/>
                </a:solidFill>
                <a:latin typeface="Calibri"/>
              </a:rPr>
              <a:t>buy cytotec online australia</a:t>
            </a:r>
            <a:br/>
            <a:r>
              <a:rPr b="false" i="false" strike="noStrike" sz="1200" u="none">
                <a:solidFill>
                  <a:srgbClr val="FFFFFF"/>
                </a:solidFill>
                <a:latin typeface="Calibri"/>
              </a:rPr>
              <a:t>misoprostol australia miscarriage</a:t>
            </a:r>
            <a:br/>
            <a:r>
              <a:rPr b="false" i="false" strike="noStrike" sz="1200" u="none">
                <a:solidFill>
                  <a:srgbClr val="FFFFFF"/>
                </a:solidFill>
                <a:latin typeface="Calibri"/>
              </a:rPr>
              <a:t>pastillas misoprostol costa rica</a:t>
            </a:r>
            <a:br/>
            <a:r>
              <a:rPr b="false" i="false" strike="noStrike" sz="1200" u="none">
                <a:solidFill>
                  <a:srgbClr val="FFFFFF"/>
                </a:solidFill>
                <a:latin typeface="Calibri"/>
              </a:rPr>
              <a:t>tablet cytotec used</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 am in unbelievable pain and am not taken seriously enough.</a:t>
            </a:r>
            <a:br/>
            <a:r>
              <a:rPr b="false" i="false" strike="noStrike" sz="1200" u="none">
                <a:solidFill>
                  <a:srgbClr val="FFFFFF"/>
                </a:solidFill>
                <a:latin typeface="Calibri"/>
              </a:rPr>
              <a:t>methotrexate &amp; misoprostol mtx cost</a:t>
            </a:r>
            <a:br/>
            <a:r>
              <a:rPr b="false" i="false" strike="noStrike" sz="1200" u="none">
                <a:solidFill>
                  <a:srgbClr val="FFFFFF"/>
                </a:solidFill>
                <a:latin typeface="Calibri"/>
              </a:rPr>
              <a:t>He told to just stop paxil and start zoloft which i didn't do</a:t>
            </a:r>
            <a:br/>
            <a:r>
              <a:rPr b="false" i="false" strike="noStrike" sz="1200" u="none">
                <a:solidFill>
                  <a:srgbClr val="FFFFFF"/>
                </a:solidFill>
                <a:latin typeface="Calibri"/>
              </a:rPr>
              <a:t>where to buy genuine cytotec in cebu</a:t>
            </a:r>
            <a:br/>
            <a:r>
              <a:rPr b="false" i="false" strike="noStrike" sz="1200" u="none">
                <a:solidFill>
                  <a:srgbClr val="FFFFFF"/>
                </a:solidFill>
                <a:latin typeface="Calibri"/>
              </a:rPr>
              <a:t>Pregnancy (Cat.C): usually not recommended</a:t>
            </a:r>
            <a:br/>
            <a:r>
              <a:rPr b="false" i="false" strike="noStrike" sz="1200" u="none">
                <a:solidFill>
                  <a:srgbClr val="FFFFFF"/>
                </a:solidFill>
                <a:latin typeface="Calibri"/>
              </a:rPr>
              <a:t>can you buy misoprostol in canada</a:t>
            </a:r>
            <a:br/>
            <a:r>
              <a:rPr b="false" i="false" strike="noStrike" sz="1200" u="none">
                <a:solidFill>
                  <a:srgbClr val="FFFFFF"/>
                </a:solidFill>
                <a:latin typeface="Calibri"/>
              </a:rPr>
              <a:t>misoprostol buy online europe</a:t>
            </a:r>
            <a:br/>
            <a:r>
              <a:rPr b="false" i="false" strike="noStrike" sz="1200" u="none">
                <a:solidFill>
                  <a:srgbClr val="FFFFFF"/>
                </a:solidFill>
                <a:latin typeface="Calibri"/>
              </a:rPr>
              <a:t>no credit check payday loan com Now Cruz0Is average per year ranks him 18th among NFL receivers</a:t>
            </a:r>
            <a:br/>
            <a:r>
              <a:rPr b="false" i="false" strike="noStrike" sz="1200" u="none">
                <a:solidFill>
                  <a:srgbClr val="FFFFFF"/>
                </a:solidFill>
                <a:latin typeface="Calibri"/>
              </a:rPr>
              <a:t>misoprostol over the counter australia</a:t>
            </a:r>
            <a:br/>
            <a:r>
              <a:rPr b="false" i="false" strike="noStrike" sz="1200" u="none">
                <a:solidFill>
                  <a:srgbClr val="FFFFFF"/>
                </a:solidFill>
                <a:latin typeface="Calibri"/>
              </a:rPr>
              <a:t>Yale college coming from all owners periodicamente effettua sondaggi tra piccoli investitori e istituzionali</a:t>
            </a:r>
            <a:br/>
            <a:r>
              <a:rPr b="false" i="false" strike="noStrike" sz="1200" u="none">
                <a:solidFill>
                  <a:srgbClr val="FFFFFF"/>
                </a:solidFill>
                <a:latin typeface="Calibri"/>
              </a:rPr>
              <a:t>misoprostol uk buy</a:t>
            </a:r>
            <a:br/>
            <a:r>
              <a:rPr b="false" i="false" strike="noStrike" sz="1200" u="none">
                <a:solidFill>
                  <a:srgbClr val="FFFFFF"/>
                </a:solidFill>
                <a:latin typeface="Calibri"/>
              </a:rPr>
              <a:t>cytotec dosage for miscarriage</a:t>
            </a:r>
            <a:br/>
            <a:r>
              <a:rPr b="false" i="false" strike="noStrike" sz="1200" u="none">
                <a:solidFill>
                  <a:srgbClr val="FFFFFF"/>
                </a:solidFill>
                <a:latin typeface="Calibri"/>
              </a:rPr>
              <a:t>I take topomax 200mg daily to prevent migraines</a:t>
            </a:r>
            <a:br/>
            <a:r>
              <a:rPr b="false" i="false" strike="noStrike" sz="1200" u="none">
                <a:solidFill>
                  <a:srgbClr val="FFFFFF"/>
                </a:solidFill>
                <a:latin typeface="Calibri"/>
              </a:rPr>
              <a:t>misoprostol pregnancy termination generic cytotec</a:t>
            </a:r>
            <a:br/>
            <a:r>
              <a:rPr b="false" i="false" strike="noStrike" sz="1200" u="none">
                <a:solidFill>
                  <a:srgbClr val="FFFFFF"/>
                </a:solidFill>
                <a:latin typeface="Calibri"/>
              </a:rPr>
              <a:t>cytotec used for abortion</a:t>
            </a:r>
            <a:br/>
            <a:r>
              <a:rPr b="false" i="false" strike="noStrike" sz="1200" u="none">
                <a:solidFill>
                  <a:srgbClr val="FFFFFF"/>
                </a:solidFill>
                <a:latin typeface="Calibri"/>
              </a:rPr>
              <a:t>mifepristona y misoprostol costo</a:t>
            </a:r>
            <a:br/>
            <a:r>
              <a:rPr b="false" i="false" strike="noStrike" sz="1200" u="none">
                <a:solidFill>
                  <a:srgbClr val="FFFFFF"/>
                </a:solidFill>
                <a:latin typeface="Calibri"/>
              </a:rPr>
              <a:t>is cytotec still used for induction</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Will there be a noticeable effect at the time of changeover and will Lexamil be as effective?</a:t>
            </a:r>
            <a:br/>
            <a:r>
              <a:rPr b="false" i="false" strike="noStrike" sz="1200" u="none">
                <a:solidFill>
                  <a:srgbClr val="FFFFFF"/>
                </a:solidFill>
                <a:latin typeface="Calibri"/>
              </a:rPr>
              <a:t>oral cytotec for iud insertion</a:t>
            </a:r>
            <a:br/>
            <a:r>
              <a:rPr b="false" i="false" strike="noStrike" sz="1200" u="none">
                <a:solidFill>
                  <a:srgbClr val="FFFFFF"/>
                </a:solidFill>
                <a:latin typeface="Calibri"/>
              </a:rPr>
              <a:t>donde puedo comprar las pastillas cytotec en costa rica</a:t>
            </a:r>
            <a:br/>
            <a:r>
              <a:rPr b="false" i="false" strike="noStrike" sz="1200" u="none">
                <a:solidFill>
                  <a:srgbClr val="FFFFFF"/>
                </a:solidFill>
                <a:latin typeface="Calibri"/>
              </a:rPr>
              <a:t>When you vote so you will quickly begiven a gift URL is: theinfogate.com/thread-facebook-vs-google-40661741</a:t>
            </a:r>
            <a:br/>
            <a:r>
              <a:rPr b="false" i="false" strike="noStrike" sz="1200" u="none">
                <a:solidFill>
                  <a:srgbClr val="FFFFFF"/>
                </a:solidFill>
                <a:latin typeface="Calibri"/>
              </a:rPr>
              <a:t>misoprostol 800 mcg</a:t>
            </a:r>
            <a:br/>
            <a:r>
              <a:rPr b="false" i="false" strike="noStrike" sz="1200" u="none">
                <a:solidFill>
                  <a:srgbClr val="FFFFFF"/>
                </a:solidFill>
                <a:latin typeface="Calibri"/>
              </a:rPr>
              <a:t>In clinical trials allowing dose titration, divided doses of 20 mg to 30 mg per day were commonly employed.</a:t>
            </a:r>
            <a:br/>
            <a:r>
              <a:rPr b="false" i="false" strike="noStrike" sz="1200" u="none">
                <a:solidFill>
                  <a:srgbClr val="FFFFFF"/>
                </a:solidFill>
                <a:latin typeface="Calibri"/>
              </a:rPr>
              <a:t>how much does cytotec cost in south africa</a:t>
            </a:r>
            <a:br/>
            <a:r>
              <a:rPr b="false" i="false" strike="noStrike" sz="1200" u="none">
                <a:solidFill>
                  <a:srgbClr val="FFFFFF"/>
                </a:solidFill>
                <a:latin typeface="Calibri"/>
              </a:rPr>
              <a:t>buy cheap cytotec</a:t>
            </a:r>
            <a:br/>
            <a:r>
              <a:rPr b="false" i="false" strike="noStrike" sz="1200" u="none">
                <a:solidFill>
                  <a:srgbClr val="FFFFFF"/>
                </a:solidFill>
                <a:latin typeface="Calibri"/>
              </a:rPr>
              <a:t>other uses of cytotec</a:t>
            </a:r>
            <a:br/>
            <a:r>
              <a:rPr b="false" i="false" strike="noStrike" sz="1200" u="none">
                <a:solidFill>
                  <a:srgbClr val="FFFFFF"/>
                </a:solidFill>
                <a:latin typeface="Calibri"/>
              </a:rPr>
              <a:t>how to take misoprostol tablets 200 mcg</a:t>
            </a:r>
            <a:br/>
            <a:r>
              <a:rPr b="false" i="false" strike="noStrike" sz="1200" u="none">
                <a:solidFill>
                  <a:srgbClr val="FFFFFF"/>
                </a:solidFill>
                <a:latin typeface="Calibri"/>
              </a:rPr>
              <a:t>buy misoprostol uk</a:t>
            </a:r>
            <a:br/>
            <a:r>
              <a:rPr b="false" i="false" strike="noStrike" sz="1200" u="none">
                <a:solidFill>
                  <a:srgbClr val="FFFFFF"/>
                </a:solidFill>
                <a:latin typeface="Calibri"/>
              </a:rPr>
              <a:t>cytotec uses</a:t>
            </a:r>
            <a:br/>
            <a:r>
              <a:rPr b="false" i="false" strike="noStrike" sz="1200" u="none">
                <a:solidFill>
                  <a:srgbClr val="FFFFFF"/>
                </a:solidFill>
                <a:latin typeface="Calibri"/>
              </a:rPr>
              <a:t>cytotec 200 mcg tablet for abortion</a:t>
            </a:r>
            <a:br/>
            <a:r>
              <a:rPr b="false" i="false" strike="noStrike" sz="1200" u="none">
                <a:solidFill>
                  <a:srgbClr val="FFFFFF"/>
                </a:solidFill>
                <a:latin typeface="Calibri"/>
              </a:rPr>
              <a:t>cytotec online purchase philippines</a:t>
            </a:r>
            <a:br/>
            <a:r>
              <a:rPr b="false" i="false" strike="noStrike" sz="1200" u="none">
                <a:solidFill>
                  <a:srgbClr val="FFFFFF"/>
                </a:solidFill>
                <a:latin typeface="Calibri"/>
              </a:rPr>
              <a:t>misoprostol cipla 200 mg price</a:t>
            </a:r>
            <a:br/>
            <a:r>
              <a:rPr b="false" i="false" strike="noStrike" sz="1200" u="none">
                <a:solidFill>
                  <a:srgbClr val="FFFFFF"/>
                </a:solidFill>
                <a:latin typeface="Calibri"/>
              </a:rPr>
              <a:t>cytotec used to ripen cervix</a:t>
            </a:r>
            <a:br/>
            <a:r>
              <a:rPr b="false" i="false" strike="noStrike" sz="1200" u="none">
                <a:solidFill>
                  <a:srgbClr val="FFFFFF"/>
                </a:solidFill>
                <a:latin typeface="Calibri"/>
              </a:rPr>
              <a:t>The only thing that caused my liver function numbers to increase was the acetaminophen</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cytotec abortion pill buy online</a:t>
            </a:r>
            <a:br/>
            <a:r>
              <a:rPr b="false" i="false" strike="noStrike" sz="1200" u="none">
                <a:solidFill>
                  <a:srgbClr val="FFFFFF"/>
                </a:solidFill>
                <a:latin typeface="Calibri"/>
              </a:rPr>
              <a:t>Children over 10 &amp; Adults: Start with one tablet twice a day, this may be increased to a maximum of two tablets three times a day</a:t>
            </a:r>
            <a:br/>
            <a:r>
              <a:rPr b="false" i="false" strike="noStrike" sz="1200" u="none">
                <a:solidFill>
                  <a:srgbClr val="FFFFFF"/>
                </a:solidFill>
                <a:latin typeface="Calibri"/>
              </a:rPr>
              <a:t>cytotec buy online</a:t>
            </a:r>
            <a:br/>
            <a:r>
              <a:rPr b="false" i="false" strike="noStrike" sz="1200" u="none">
                <a:solidFill>
                  <a:srgbClr val="FFFFFF"/>
                </a:solidFill>
                <a:latin typeface="Calibri"/>
              </a:rPr>
              <a:t>For patients known to have residual endometriosis post-hysterectomy, the addition of progestin should be considered.</a:t>
            </a:r>
            <a:br/>
            <a:r>
              <a:rPr b="false" i="false" strike="noStrike" sz="1200" u="none">
                <a:solidFill>
                  <a:srgbClr val="FFFFFF"/>
                </a:solidFill>
                <a:latin typeface="Calibri"/>
              </a:rPr>
              <a:t>cytotec tablets for abortion</a:t>
            </a:r>
            <a:br/>
            <a:r>
              <a:rPr b="false" i="false" strike="noStrike" sz="1200" u="none">
                <a:solidFill>
                  <a:srgbClr val="FFFFFF"/>
                </a:solidFill>
                <a:latin typeface="Calibri"/>
              </a:rPr>
              <a:t>Can Prozac give hallucinations ? My son is 17 and has Autism, he suffers from anxiety and panic attacks</a:t>
            </a:r>
            <a:br/>
            <a:r>
              <a:rPr b="false" i="false" strike="noStrike" sz="1200" u="none">
                <a:solidFill>
                  <a:srgbClr val="FFFFFF"/>
                </a:solidFill>
                <a:latin typeface="Calibri"/>
              </a:rPr>
              <a:t>cytotec online canada</a:t>
            </a:r>
            <a:br/>
            <a:r>
              <a:rPr b="false" i="false" strike="noStrike" sz="1200" u="none">
                <a:solidFill>
                  <a:srgbClr val="FFFFFF"/>
                </a:solidFill>
                <a:latin typeface="Calibri"/>
              </a:rPr>
              <a:t>buy cytotec online</a:t>
            </a:r>
            <a:br/>
            <a:r>
              <a:rPr b="false" i="false" strike="noStrike" sz="1200" u="none">
                <a:solidFill>
                  <a:srgbClr val="FFFFFF"/>
                </a:solidFill>
                <a:latin typeface="Calibri"/>
              </a:rPr>
              <a:t>thuoc misoprostol 400 mg</a:t>
            </a:r>
            <a:br/>
            <a:r>
              <a:rPr b="false" i="false" strike="noStrike" sz="1200" u="none">
                <a:solidFill>
                  <a:srgbClr val="FFFFFF"/>
                </a:solidFill>
                <a:latin typeface="Calibri"/>
              </a:rPr>
              <a:t>Due to the minuscule chance of fertility problems</a:t>
            </a:r>
            <a:br/>
            <a:r>
              <a:rPr b="false" i="false" strike="noStrike" sz="1200" u="none">
                <a:solidFill>
                  <a:srgbClr val="FFFFFF"/>
                </a:solidFill>
                <a:latin typeface="Calibri"/>
              </a:rPr>
              <a:t>cytotec tablets 200 mcg</a:t>
            </a:r>
            <a:br/>
            <a:r>
              <a:rPr b="false" i="false" strike="noStrike" sz="1200" u="none">
                <a:solidFill>
                  <a:srgbClr val="FFFFFF"/>
                </a:solidFill>
                <a:latin typeface="Calibri"/>
              </a:rPr>
              <a:t>Do not take Cipralex if you take medicines for heart rhythm problems or medicines that may affect the heart&amp;rsquo;s rhythm, such as Class IA and III antiarrhythmics, antipsychotics (e.g</a:t>
            </a:r>
            <a:br/>
            <a:r>
              <a:rPr b="false" i="false" strike="noStrike" sz="1200" u="none">
                <a:solidFill>
                  <a:srgbClr val="FFFFFF"/>
                </a:solidFill>
                <a:latin typeface="Calibri"/>
              </a:rPr>
              <a:t>misoprostol clinical pharmacology</a:t>
            </a:r>
            <a:br/>
            <a:r>
              <a:rPr b="false" i="false" strike="noStrike" sz="1200" u="none">
                <a:solidFill>
                  <a:srgbClr val="FFFFFF"/>
                </a:solidFill>
                <a:latin typeface="Calibri"/>
              </a:rPr>
              <a:t>&amp;ldquo;A company can decide to stop making a drug anytime they want to, and there is no penalty for it.&amp;rdquo;</a:t>
            </a:r>
            <a:br/>
            <a:r>
              <a:rPr b="false" i="false" strike="noStrike" sz="1200" u="none">
                <a:solidFill>
                  <a:srgbClr val="FFFFFF"/>
                </a:solidFill>
                <a:latin typeface="Calibri"/>
              </a:rPr>
              <a:t>cytotec costo en mexico</a:t>
            </a:r>
            <a:br/>
            <a:r>
              <a:rPr b="false" i="false" strike="noStrike" sz="1200" u="none">
                <a:solidFill>
                  <a:srgbClr val="FFFFFF"/>
                </a:solidFill>
                <a:latin typeface="Calibri"/>
              </a:rPr>
              <a:t>costo de la pastilla abortiva cytotec</a:t>
            </a:r>
            <a:br/>
            <a:r>
              <a:rPr b="false" i="false" strike="noStrike" sz="1200" u="none">
                <a:solidFill>
                  <a:srgbClr val="FFFFFF"/>
                </a:solidFill>
                <a:latin typeface="Calibri"/>
              </a:rPr>
              <a:t>price of misoprostol tablets</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During the last 12 months or so things have changed for the worse</a:t>
            </a:r>
            <a:br/>
            <a:r>
              <a:rPr b="false" i="false" strike="noStrike" sz="1200" u="none">
                <a:solidFill>
                  <a:srgbClr val="FFFFFF"/>
                </a:solidFill>
                <a:latin typeface="Calibri"/>
              </a:rPr>
              <a:t>misoprostol 200 mcg abortion</a:t>
            </a:r>
            <a:br/>
            <a:r>
              <a:rPr b="false" i="false" strike="noStrike" sz="1200" u="none">
                <a:solidFill>
                  <a:srgbClr val="FFFFFF"/>
                </a:solidFill>
                <a:latin typeface="Calibri"/>
              </a:rPr>
              <a:t>In both of the trials, patients were stabilized on optimum dosages of their concomitant AEDs during an 8-week baseline phase</a:t>
            </a:r>
            <a:br/>
            <a:r>
              <a:rPr b="false" i="false" strike="noStrike" sz="1200" u="none">
                <a:solidFill>
                  <a:srgbClr val="FFFFFF"/>
                </a:solidFill>
                <a:latin typeface="Calibri"/>
              </a:rPr>
              <a:t>apotik online jual cytotec</a:t>
            </a:r>
            <a:br/>
            <a:r>
              <a:rPr b="false" i="false" strike="noStrike" sz="1200" u="none">
                <a:solidFill>
                  <a:srgbClr val="FFFFFF"/>
                </a:solidFill>
                <a:latin typeface="Calibri"/>
              </a:rPr>
              <a:t>I spoke with my Doc she reduced the meds to 25mg</a:t>
            </a:r>
            <a:br/>
            <a:r>
              <a:rPr b="false" i="false" strike="noStrike" sz="1200" u="none">
                <a:solidFill>
                  <a:srgbClr val="FFFFFF"/>
                </a:solidFill>
                <a:latin typeface="Calibri"/>
              </a:rPr>
              <a:t>price of misoprostol in kenya</a:t>
            </a:r>
            <a:br/>
            <a:r>
              <a:rPr b="false" i="false" strike="noStrike" sz="1200" u="none">
                <a:solidFill>
                  <a:srgbClr val="FFFFFF"/>
                </a:solidFill>
                <a:latin typeface="Calibri"/>
              </a:rPr>
              <a:t>mifepristone misoprostol online</a:t>
            </a:r>
            <a:br/>
            <a:r>
              <a:rPr b="false" i="false" strike="noStrike" sz="1200" u="none">
                <a:solidFill>
                  <a:srgbClr val="FFFFFF"/>
                </a:solidFill>
                <a:latin typeface="Calibri"/>
              </a:rPr>
              <a:t>misoprostol buy cheap</a:t>
            </a:r>
            <a:br/>
            <a:r>
              <a:rPr b="false" i="false" strike="noStrike" sz="1200" u="none">
                <a:solidFill>
                  <a:srgbClr val="FFFFFF"/>
                </a:solidFill>
                <a:latin typeface="Calibri"/>
              </a:rPr>
              <a:t>cytotec misoprostol searle 200 mcg</a:t>
            </a:r>
            <a:br/>
            <a:r>
              <a:rPr b="false" i="false" strike="noStrike" sz="1200" u="none">
                <a:solidFill>
                  <a:srgbClr val="FFFFFF"/>
                </a:solidFill>
                <a:latin typeface="Calibri"/>
              </a:rPr>
              <a:t>misoprostol cytotec for miscarriage</a:t>
            </a:r>
            <a:br/>
            <a:r>
              <a:rPr b="false" i="false" strike="noStrike" sz="1200" u="none">
                <a:solidFill>
                  <a:srgbClr val="FFFFFF"/>
                </a:solidFill>
                <a:latin typeface="Calibri"/>
              </a:rPr>
              <a:t>But the trouble is if you see a derm and your on the tane and your skin looks clear there is no way he is going to put you on accutane so you would have to say something</a:t>
            </a:r>
            <a:br/>
            <a:r>
              <a:rPr b="false" i="false" strike="noStrike" sz="1200" u="none">
                <a:solidFill>
                  <a:srgbClr val="FFFFFF"/>
                </a:solidFill>
                <a:latin typeface="Calibri"/>
              </a:rPr>
              <a:t>cytotec pills price philippines</a:t>
            </a:r>
            <a:br/>
            <a:r>
              <a:rPr b="false" i="false" strike="noStrike" sz="1200" u="none">
                <a:solidFill>
                  <a:srgbClr val="FFFFFF"/>
                </a:solidFill>
                <a:latin typeface="Calibri"/>
              </a:rPr>
              <a:t>Due to the minuscule chance of fertility problems</a:t>
            </a:r>
            <a:br/>
            <a:r>
              <a:rPr b="false" i="false" strike="noStrike" sz="1200" u="none">
                <a:solidFill>
                  <a:srgbClr val="FFFFFF"/>
                </a:solidFill>
                <a:latin typeface="Calibri"/>
              </a:rPr>
              <a:t>cytotec 200 mcg how to use it</a:t>
            </a:r>
            <a:br/>
            <a:r>
              <a:rPr b="false" i="false" strike="noStrike" sz="1200" u="none">
                <a:solidFill>
                  <a:srgbClr val="FFFFFF"/>
                </a:solidFill>
                <a:latin typeface="Calibri"/>
              </a:rPr>
              <a:t>The injection is not painful and is quick and easy</a:t>
            </a:r>
            <a:br/>
            <a:r>
              <a:rPr b="false" i="false" strike="noStrike" sz="1200" u="none">
                <a:solidFill>
                  <a:srgbClr val="FFFFFF"/>
                </a:solidFill>
                <a:latin typeface="Calibri"/>
              </a:rPr>
              <a:t>harga cytotec misoprostol 200 mcg</a:t>
            </a:r>
            <a:br/>
            <a:r>
              <a:rPr b="false" i="false" strike="noStrike" sz="1200" u="none">
                <a:solidFill>
                  <a:srgbClr val="FFFFFF"/>
                </a:solidFill>
                <a:latin typeface="Calibri"/>
              </a:rPr>
              <a:t>oral misoprostol before iud</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Erythromycin is safe for use by pregnant women.</a:t>
            </a:r>
            <a:br/>
            <a:r>
              <a:rPr b="false" i="false" strike="noStrike" sz="1200" u="none">
                <a:solidFill>
                  <a:srgbClr val="FFFFFF"/>
                </a:solidFill>
                <a:latin typeface="Calibri"/>
              </a:rPr>
              <a:t>how much does misoprostol cost in south africa</a:t>
            </a:r>
            <a:br/>
            <a:r>
              <a:rPr b="false" i="false" strike="noStrike" sz="1200" u="none">
                <a:solidFill>
                  <a:srgbClr val="FFFFFF"/>
                </a:solidFill>
                <a:latin typeface="Calibri"/>
              </a:rPr>
              <a:t>This drug can kill you depending on the person</a:t>
            </a:r>
            <a:br/>
            <a:r>
              <a:rPr b="false" i="false" strike="noStrike" sz="1200" u="none">
                <a:solidFill>
                  <a:srgbClr val="FFFFFF"/>
                </a:solidFill>
                <a:latin typeface="Calibri"/>
              </a:rPr>
              <a:t>pfizer cytotec price philippines</a:t>
            </a:r>
            <a:br/>
            <a:r>
              <a:rPr b="false" i="false" strike="noStrike" sz="1200" u="none">
                <a:solidFill>
                  <a:srgbClr val="FFFFFF"/>
                </a:solidFill>
                <a:latin typeface="Calibri"/>
              </a:rPr>
              <a:t>cytotec dosage for missed abortion</a:t>
            </a:r>
            <a:br/>
            <a:r>
              <a:rPr b="false" i="false" strike="noStrike" sz="1200" u="none">
                <a:solidFill>
                  <a:srgbClr val="FFFFFF"/>
                </a:solidFill>
                <a:latin typeface="Calibri"/>
              </a:rPr>
              <a:t>fda approval misoprostol abortion</a:t>
            </a:r>
            <a:br/>
            <a:r>
              <a:rPr b="false" i="false" strike="noStrike" sz="1200" u="none">
                <a:solidFill>
                  <a:srgbClr val="FFFFFF"/>
                </a:solidFill>
                <a:latin typeface="Calibri"/>
              </a:rPr>
              <a:t>misoprostol oral dose for miscarriage</a:t>
            </a:r>
            <a:br/>
            <a:r>
              <a:rPr b="false" i="false" strike="noStrike" sz="1200" u="none">
                <a:solidFill>
                  <a:srgbClr val="FFFFFF"/>
                </a:solidFill>
                <a:latin typeface="Calibri"/>
              </a:rPr>
              <a:t>cost of misoprostol tablet</a:t>
            </a:r>
            <a:br/>
            <a:r>
              <a:rPr b="false" i="false" strike="noStrike" sz="1200" u="none">
                <a:solidFill>
                  <a:srgbClr val="FFFFFF"/>
                </a:solidFill>
                <a:latin typeface="Calibri"/>
              </a:rPr>
              <a:t>misoprostol price in nigeria</a:t>
            </a:r>
            <a:br/>
            <a:r>
              <a:rPr b="false" i="false" strike="noStrike" sz="1200" u="none">
                <a:solidFill>
                  <a:srgbClr val="FFFFFF"/>
                </a:solidFill>
                <a:latin typeface="Calibri"/>
              </a:rPr>
              <a:t>cytotec for sale 2013</a:t>
            </a:r>
            <a:br/>
            <a:r>
              <a:rPr b="false" i="false" strike="noStrike" sz="1200" u="none">
                <a:solidFill>
                  <a:srgbClr val="FFFFFF"/>
                </a:solidFill>
                <a:latin typeface="Calibri"/>
              </a:rPr>
              <a:t>The pain waxes and wanes in intensity, but never really goes away</a:t>
            </a:r>
            <a:br/>
            <a:r>
              <a:rPr b="false" i="false" strike="noStrike" sz="1200" u="none">
                <a:solidFill>
                  <a:srgbClr val="FFFFFF"/>
                </a:solidFill>
                <a:latin typeface="Calibri"/>
              </a:rPr>
              <a:t>how much does misoprostol cost in canada</a:t>
            </a:r>
            <a:br/>
            <a:r>
              <a:rPr b="false" i="false" strike="noStrike" sz="1200" u="none">
                <a:solidFill>
                  <a:srgbClr val="FFFFFF"/>
                </a:solidFill>
                <a:latin typeface="Calibri"/>
              </a:rPr>
              <a:t>pfizer cytotec 200 mcg compresse</a:t>
            </a:r>
            <a:br/>
            <a:r>
              <a:rPr b="false" i="false" strike="noStrike" sz="1200" u="none">
                <a:solidFill>
                  <a:srgbClr val="FFFFFF"/>
                </a:solidFill>
                <a:latin typeface="Calibri"/>
              </a:rPr>
              <a:t>mifepristone misoprostol dosage india</a:t>
            </a:r>
            <a:br/>
            <a:r>
              <a:rPr b="false" i="false" strike="noStrike" sz="1200" u="none">
                <a:solidFill>
                  <a:srgbClr val="FFFFFF"/>
                </a:solidFill>
                <a:latin typeface="Calibri"/>
              </a:rPr>
              <a:t>cytotec misoprostol 200 mg</a:t>
            </a:r>
            <a:br/>
            <a:r>
              <a:rPr b="false" i="false" strike="noStrike" sz="1200" u="none">
                <a:solidFill>
                  <a:srgbClr val="FFFFFF"/>
                </a:solidFill>
                <a:latin typeface="Calibri"/>
              </a:rPr>
              <a:t>how to use cytotec tablet for abortion</a:t>
            </a:r>
            <a:br/>
            <a:r>
              <a:rPr b="false" i="false" strike="noStrike" sz="1200" u="none">
                <a:solidFill>
                  <a:srgbClr val="FFFFFF"/>
                </a:solidFill>
                <a:latin typeface="Calibri"/>
              </a:rPr>
              <a:t>After getting back to normal My MD decided that we would try zoloft because it is a little safer for pregnany then paxil</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misoprostol online philippines</a:t>
            </a:r>
            <a:br/>
            <a:r>
              <a:rPr b="false" i="false" strike="noStrike" sz="1200" u="none">
                <a:solidFill>
                  <a:srgbClr val="FFFFFF"/>
                </a:solidFill>
                <a:latin typeface="Calibri"/>
              </a:rPr>
              <a:t>Odly enough, five miutes of staring at this photo, i start hearing voices.</a:t>
            </a:r>
            <a:br/>
            <a:r>
              <a:rPr b="false" i="false" strike="noStrike" sz="1200" u="none">
                <a:solidFill>
                  <a:srgbClr val="FFFFFF"/>
                </a:solidFill>
                <a:latin typeface="Calibri"/>
              </a:rPr>
              <a:t>misoprostol otc canada</a:t>
            </a:r>
            <a:br/>
            <a:r>
              <a:rPr b="false" i="false" strike="noStrike" sz="1200" u="none">
                <a:solidFill>
                  <a:srgbClr val="FFFFFF"/>
                </a:solidFill>
                <a:latin typeface="Calibri"/>
              </a:rPr>
              <a:t>mifepristone misoprostol</a:t>
            </a:r>
            <a:br/>
            <a:r>
              <a:rPr b="false" i="false" strike="noStrike" sz="1200" u="none">
                <a:solidFill>
                  <a:srgbClr val="FFFFFF"/>
                </a:solidFill>
                <a:latin typeface="Calibri"/>
              </a:rPr>
              <a:t>misoprostol online purchase</a:t>
            </a:r>
            <a:br/>
            <a:r>
              <a:rPr b="false" i="false" strike="noStrike" sz="1200" u="none">
                <a:solidFill>
                  <a:srgbClr val="FFFFFF"/>
                </a:solidFill>
                <a:latin typeface="Calibri"/>
              </a:rPr>
              <a:t>If you smoke you should talk to your health care professional before taking combination oral contraceptives.</a:t>
            </a:r>
            <a:br/>
            <a:r>
              <a:rPr b="false" i="false" strike="noStrike" sz="1200" u="none">
                <a:solidFill>
                  <a:srgbClr val="FFFFFF"/>
                </a:solidFill>
                <a:latin typeface="Calibri"/>
              </a:rPr>
              <a:t>pil cytotec 200 mcg misoprostol</a:t>
            </a:r>
            <a:br/>
            <a:r>
              <a:rPr b="false" i="false" strike="noStrike" sz="1200" u="none">
                <a:solidFill>
                  <a:srgbClr val="FFFFFF"/>
                </a:solidFill>
                <a:latin typeface="Calibri"/>
              </a:rPr>
              <a:t>what is cytotec 200 mg used for</a:t>
            </a:r>
            <a:br/>
            <a:r>
              <a:rPr b="false" i="false" strike="noStrike" sz="1200" u="none">
                <a:solidFill>
                  <a:srgbClr val="FFFFFF"/>
                </a:solidFill>
                <a:latin typeface="Calibri"/>
              </a:rPr>
              <a:t>Agora me diz que no posso beber minha cerveja gelada, nem chope, muito menos aquele cachacinha boa com uma costelinha de porco</a:t>
            </a:r>
            <a:br/>
            <a:r>
              <a:rPr b="false" i="false" strike="noStrike" sz="1200" u="none">
                <a:solidFill>
                  <a:srgbClr val="FFFFFF"/>
                </a:solidFill>
                <a:latin typeface="Calibri"/>
              </a:rPr>
              <a:t>cytotec misoprostol costo en mexico</a:t>
            </a:r>
            <a:br/>
            <a:r>
              <a:rPr b="false" i="false" strike="noStrike" sz="1200" u="none">
                <a:solidFill>
                  <a:srgbClr val="FFFFFF"/>
                </a:solidFill>
                <a:latin typeface="Calibri"/>
              </a:rPr>
              <a:t>methotrexate misoprostol abortion pregnancy</a:t>
            </a:r>
            <a:br/>
            <a:r>
              <a:rPr b="false" i="false" strike="noStrike" sz="1200" u="none">
                <a:solidFill>
                  <a:srgbClr val="FFFFFF"/>
                </a:solidFill>
                <a:latin typeface="Calibri"/>
              </a:rPr>
              <a:t>buy cytotec pills online</a:t>
            </a:r>
            <a:br/>
            <a:r>
              <a:rPr b="false" i="false" strike="noStrike" sz="1200" u="none">
                <a:solidFill>
                  <a:srgbClr val="FFFFFF"/>
                </a:solidFill>
                <a:latin typeface="Calibri"/>
              </a:rPr>
              <a:t>cytotec misoprostol tablets 200 mcg</a:t>
            </a:r>
            <a:br/>
            <a:r>
              <a:rPr b="false" i="false" strike="noStrike" sz="1200" u="none">
                <a:solidFill>
                  <a:srgbClr val="FFFFFF"/>
                </a:solidFill>
                <a:latin typeface="Calibri"/>
              </a:rPr>
              <a:t>Women of child-bearing age should use effective birth control while taking this medication</a:t>
            </a:r>
            <a:br/>
            <a:r>
              <a:rPr b="false" i="false" strike="noStrike" sz="1200" u="none">
                <a:solidFill>
                  <a:srgbClr val="FFFFFF"/>
                </a:solidFill>
                <a:latin typeface="Calibri"/>
              </a:rPr>
              <a:t>cytotec for sale online philippines</a:t>
            </a:r>
            <a:br/>
            <a:r>
              <a:rPr b="false" i="false" strike="noStrike" sz="1200" u="none">
                <a:solidFill>
                  <a:srgbClr val="FFFFFF"/>
                </a:solidFill>
                <a:latin typeface="Calibri"/>
              </a:rPr>
              <a:t>Although I would imagine that the problem that needed solved would be of more concern, in which case nolva remains the weapon of choice</a:t>
            </a:r>
            <a:br/>
            <a:r>
              <a:rPr b="false" i="false" strike="noStrike" sz="1200" u="none">
                <a:solidFill>
                  <a:srgbClr val="FFFFFF"/>
                </a:solidFill>
                <a:latin typeface="Calibri"/>
              </a:rPr>
              <a:t>order cytotec online in philippines</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misoprostol online in india</a:t>
            </a:r>
            <a:br/>
            <a:r>
              <a:rPr b="false" i="false" strike="noStrike" sz="1200" u="none">
                <a:solidFill>
                  <a:srgbClr val="FFFFFF"/>
                </a:solidFill>
                <a:latin typeface="Calibri"/>
              </a:rPr>
              <a:t>can you buy cytotec over the counter in south africa</a:t>
            </a:r>
            <a:br/>
            <a:r>
              <a:rPr b="false" i="false" strike="noStrike" sz="1200" u="none">
                <a:solidFill>
                  <a:srgbClr val="FFFFFF"/>
                </a:solidFill>
                <a:latin typeface="Calibri"/>
              </a:rPr>
              <a:t>cytotec price in pakistan</a:t>
            </a:r>
            <a:br/>
            <a:r>
              <a:rPr b="false" i="false" strike="noStrike" sz="1200" u="none">
                <a:solidFill>
                  <a:srgbClr val="FFFFFF"/>
                </a:solidFill>
                <a:latin typeface="Calibri"/>
              </a:rPr>
              <a:t>oral cytotec for incomplete abortion</a:t>
            </a:r>
            <a:br/>
            <a:r>
              <a:rPr b="false" i="false" strike="noStrike" sz="1200" u="none">
                <a:solidFill>
                  <a:srgbClr val="FFFFFF"/>
                </a:solidFill>
                <a:latin typeface="Calibri"/>
              </a:rPr>
              <a:t>cytotec dosage for abortion orally</a:t>
            </a:r>
            <a:br/>
            <a:r>
              <a:rPr b="false" i="false" strike="noStrike" sz="1200" u="none">
                <a:solidFill>
                  <a:srgbClr val="FFFFFF"/>
                </a:solidFill>
                <a:latin typeface="Calibri"/>
              </a:rPr>
              <a:t>Tonight I took 8 or 10mg, I can&amp;rsquo;t remember</a:t>
            </a:r>
            <a:br/>
            <a:r>
              <a:rPr b="false" i="false" strike="noStrike" sz="1200" u="none">
                <a:solidFill>
                  <a:srgbClr val="FFFFFF"/>
                </a:solidFill>
                <a:latin typeface="Calibri"/>
              </a:rPr>
              <a:t>cytotec costo ecuador</a:t>
            </a:r>
            <a:br/>
            <a:r>
              <a:rPr b="false" i="false" strike="noStrike" sz="1200" u="none">
                <a:solidFill>
                  <a:srgbClr val="FFFFFF"/>
                </a:solidFill>
                <a:latin typeface="Calibri"/>
              </a:rPr>
              <a:t>cytotec online</a:t>
            </a:r>
            <a:br/>
            <a:r>
              <a:rPr b="false" i="false" strike="noStrike" sz="1200" u="none">
                <a:solidFill>
                  <a:srgbClr val="FFFFFF"/>
                </a:solidFill>
                <a:latin typeface="Calibri"/>
              </a:rPr>
              <a:t>Hiranyaksha lusts after Parvati but is defeated and such winds 0.59 generico proscar finasteride 5mg a.</a:t>
            </a:r>
            <a:br/>
            <a:r>
              <a:rPr b="false" i="false" strike="noStrike" sz="1200" u="none">
                <a:solidFill>
                  <a:srgbClr val="FFFFFF"/>
                </a:solidFill>
                <a:latin typeface="Calibri"/>
              </a:rPr>
              <a:t>tablet cytotec</a:t>
            </a:r>
            <a:br/>
            <a:r>
              <a:rPr b="false" i="false" strike="noStrike" sz="1200" u="none">
                <a:solidFill>
                  <a:srgbClr val="FFFFFF"/>
                </a:solidFill>
                <a:latin typeface="Calibri"/>
              </a:rPr>
              <a:t>how to use misoprostol tablet for abortion</a:t>
            </a:r>
            <a:br/>
            <a:r>
              <a:rPr b="false" i="false" strike="noStrike" sz="1200" u="none">
                <a:solidFill>
                  <a:srgbClr val="FFFFFF"/>
                </a:solidFill>
                <a:latin typeface="Calibri"/>
              </a:rPr>
              <a:t>Day 3 felt wonderfull, i finaly had a window of my normal self until day 4</a:t>
            </a:r>
            <a:br/>
            <a:r>
              <a:rPr b="false" i="false" strike="noStrike" sz="1200" u="none">
                <a:solidFill>
                  <a:srgbClr val="FFFFFF"/>
                </a:solidFill>
                <a:latin typeface="Calibri"/>
              </a:rPr>
              <a:t>misoprostol 200 mg para que sirve</a:t>
            </a:r>
            <a:br/>
            <a:r>
              <a:rPr b="false" i="false" strike="noStrike" sz="1200" u="none">
                <a:solidFill>
                  <a:srgbClr val="FFFFFF"/>
                </a:solidFill>
                <a:latin typeface="Calibri"/>
              </a:rPr>
              <a:t>buy cytotec tablets online</a:t>
            </a:r>
            <a:br/>
            <a:r>
              <a:rPr b="false" i="false" strike="noStrike" sz="1200" u="none">
                <a:solidFill>
                  <a:srgbClr val="FFFFFF"/>
                </a:solidFill>
                <a:latin typeface="Calibri"/>
              </a:rPr>
              <a:t>costo de cytotec en bogota</a:t>
            </a:r>
            <a:br/>
            <a:r>
              <a:rPr b="false" i="false" strike="noStrike" sz="1200" u="none">
                <a:solidFill>
                  <a:srgbClr val="FFFFFF"/>
                </a:solidFill>
                <a:latin typeface="Calibri"/>
              </a:rPr>
              <a:t>cost of misoprostol pill in india</a:t>
            </a:r>
            <a:br/>
            <a:r>
              <a:rPr b="false" i="false" strike="noStrike" sz="1200" u="none">
                <a:solidFill>
                  <a:srgbClr val="FFFFFF"/>
                </a:solidFill>
                <a:latin typeface="Calibri"/>
              </a:rPr>
              <a:t>order cytotec in philippines</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misoprostol 200mg tablets</a:t>
            </a:r>
            <a:br/>
            <a:r>
              <a:rPr b="false" i="false" strike="noStrike" sz="1200" u="none">
                <a:solidFill>
                  <a:srgbClr val="FFFFFF"/>
                </a:solidFill>
                <a:latin typeface="Calibri"/>
              </a:rPr>
              <a:t>cost of cytotec in kenya</a:t>
            </a:r>
            <a:br/>
            <a:r>
              <a:rPr b="false" i="false" strike="noStrike" sz="1200" u="none">
                <a:solidFill>
                  <a:srgbClr val="FFFFFF"/>
                </a:solidFill>
                <a:latin typeface="Calibri"/>
              </a:rPr>
              <a:t>donde puedo comprar pastillas cytotec en costa rica</a:t>
            </a:r>
            <a:br/>
            <a:r>
              <a:rPr b="false" i="false" strike="noStrike" sz="1200" u="none">
                <a:solidFill>
                  <a:srgbClr val="FFFFFF"/>
                </a:solidFill>
                <a:latin typeface="Calibri"/>
              </a:rPr>
              <a:t>I need to charge up my phone http://www.lamarmotte-verbier.com/fr/bons-cadeaux pantoprazole cost cvs "I'm truly sorry for my actions and I am prepared to accept the consequences for them," he said</a:t>
            </a:r>
            <a:br/>
            <a:r>
              <a:rPr b="false" i="false" strike="noStrike" sz="1200" u="none">
                <a:solidFill>
                  <a:srgbClr val="FFFFFF"/>
                </a:solidFill>
                <a:latin typeface="Calibri"/>
              </a:rPr>
              <a:t>costo del cytotec en colombia</a:t>
            </a:r>
            <a:br/>
            <a:r>
              <a:rPr b="false" i="false" strike="noStrike" sz="1200" u="none">
                <a:solidFill>
                  <a:srgbClr val="FFFFFF"/>
                </a:solidFill>
                <a:latin typeface="Calibri"/>
              </a:rPr>
              <a:t>where can i buy misoprostol in cape town</a:t>
            </a:r>
            <a:br/>
            <a:r>
              <a:rPr b="false" i="false" strike="noStrike" sz="1200" u="none">
                <a:solidFill>
                  <a:srgbClr val="FFFFFF"/>
                </a:solidFill>
                <a:latin typeface="Calibri"/>
              </a:rPr>
              <a:t>cheap misoprostol online</a:t>
            </a:r>
            <a:br/>
            <a:r>
              <a:rPr b="false" i="false" strike="noStrike" sz="1200" u="none">
                <a:solidFill>
                  <a:srgbClr val="FFFFFF"/>
                </a:solidFill>
                <a:latin typeface="Calibri"/>
              </a:rPr>
              <a:t>cytotec 100 mg</a:t>
            </a:r>
            <a:br/>
            <a:r>
              <a:rPr b="false" i="false" strike="noStrike" sz="1200" u="none">
                <a:solidFill>
                  <a:srgbClr val="FFFFFF"/>
                </a:solidFill>
                <a:latin typeface="Calibri"/>
              </a:rPr>
              <a:t>misoprostol 200mg aborto</a:t>
            </a:r>
            <a:br/>
            <a:r>
              <a:rPr b="false" i="false" strike="noStrike" sz="1200" u="none">
                <a:solidFill>
                  <a:srgbClr val="FFFFFF"/>
                </a:solidFill>
                <a:latin typeface="Calibri"/>
              </a:rPr>
              <a:t>cost of misoprostol in usa</a:t>
            </a:r>
            <a:br/>
            <a:r>
              <a:rPr b="false" i="false" strike="noStrike" sz="1200" u="none">
                <a:solidFill>
                  <a:srgbClr val="FFFFFF"/>
                </a:solidFill>
                <a:latin typeface="Calibri"/>
              </a:rPr>
              <a:t>You also agree that you must initiate any cause of action within one (1) year after the claim has arisen, or you will be barred from pursuing any cause of action.</a:t>
            </a:r>
            <a:br/>
            <a:r>
              <a:rPr b="false" i="false" strike="noStrike" sz="1200" u="none">
                <a:solidFill>
                  <a:srgbClr val="FFFFFF"/>
                </a:solidFill>
                <a:latin typeface="Calibri"/>
              </a:rPr>
              <a:t>cytotec 200 mcg compresse misoprostolo</a:t>
            </a:r>
            <a:br/>
            <a:r>
              <a:rPr b="false" i="false" strike="noStrike" sz="1200" u="none">
                <a:solidFill>
                  <a:srgbClr val="FFFFFF"/>
                </a:solidFill>
                <a:latin typeface="Calibri"/>
              </a:rPr>
              <a:t>He did NOT need to see your ID, I went with a male friend once as well and actually just browsed the nail polish while he bought it</a:t>
            </a:r>
            <a:br/>
            <a:r>
              <a:rPr b="false" i="false" strike="noStrike" sz="1200" u="none">
                <a:solidFill>
                  <a:srgbClr val="FFFFFF"/>
                </a:solidFill>
                <a:latin typeface="Calibri"/>
              </a:rPr>
              <a:t>cytotec dosage to induce labor</a:t>
            </a:r>
            <a:br/>
            <a:r>
              <a:rPr b="false" i="false" strike="noStrike" sz="1200" u="none">
                <a:solidFill>
                  <a:srgbClr val="FFFFFF"/>
                </a:solidFill>
                <a:latin typeface="Calibri"/>
              </a:rPr>
              <a:t>If you miss a dose of Lisinopril 30mg, take it as soon as you remember</a:t>
            </a:r>
            <a:br/>
            <a:r>
              <a:rPr b="false" i="false" strike="noStrike" sz="1200" u="none">
                <a:solidFill>
                  <a:srgbClr val="FFFFFF"/>
                </a:solidFill>
                <a:latin typeface="Calibri"/>
              </a:rPr>
              <a:t>cytotec tablets for miscarriage</a:t>
            </a:r>
            <a:br/>
            <a:r>
              <a:rPr b="false" i="false" strike="noStrike" sz="1200" u="none">
                <a:solidFill>
                  <a:srgbClr val="FFFFFF"/>
                </a:solidFill>
                <a:latin typeface="Calibri"/>
              </a:rPr>
              <a:t>Mifepristone in combination with a prostaglandin analogue has been used in France, Sweden, the United Kingdom, and China by more than 3 million women for abortion up to 63 days&amp;rsquo; gestation</a:t>
            </a:r>
            <a:b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2015-12-20T01:16:45+04:00</dcterms:created>
  <dcterms:modified xsi:type="dcterms:W3CDTF">2015-12-20T01:16:45+04:00</dcterms:modified>
  <dc:title>Misoprostol For Sale Philippines - Mifepristone Misoprostol Online</dc:title>
  <dc:description>Misoprostol 100 mcg, cytotec price, buy generic cytotec online, donde puedo comprar las pastillas cytotec en costa rica, oral misoprostol before iud, methotrexate misoprostol abortion pregnancy, buy misoprostol online in india</dc:description>
  <dc:subject>Misoprostol For Sale Philippines - Mifepristone Misoprostol Online</dc:subject>
  <cp:keywords>costo de cytotec en farmacias d.f, buy cheap misoprostol online, mifepristone misoprostol cost, buy generic cytotec online, misoprostol over the counter australia, cytotec tablets for abortion, mifepristone misoprostol online, what is cytotec 200 mg used for, cytotec price in pakistan, costo del cytotec en colombia</cp:keywords>
  <cp:category/>
</cp:coreProperties>
</file>