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8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8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8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8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9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9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9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9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9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9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9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9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9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799.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00.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01.jp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02.jp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03.jp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04.jp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0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30 Mg Mirtazapine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mirtazapine 15mg</a:t>
            </a:r>
            <a:br/>
            <a:r>
              <a:rPr b="false" i="false" strike="noStrike" sz="1200" u="none">
                <a:solidFill>
                  <a:srgbClr val="FFFFFF"/>
                </a:solidFill>
                <a:latin typeface="Calibri"/>
              </a:rPr>
              <a:t>remeron 30 mg tablets mirtazapine</a:t>
            </a:r>
            <a:br/>
            <a:r>
              <a:rPr b="false" i="false" strike="noStrike" sz="1200" u="none">
                <a:solidFill>
                  <a:srgbClr val="FFFFFF"/>
                </a:solidFill>
                <a:latin typeface="Calibri"/>
              </a:rPr>
              <a:t>mirtazapine tablets 30mg</a:t>
            </a:r>
            <a:br/>
            <a:r>
              <a:rPr b="false" i="false" strike="noStrike" sz="1200" u="none">
                <a:solidFill>
                  <a:srgbClr val="FFFFFF"/>
                </a:solidFill>
                <a:latin typeface="Calibri"/>
              </a:rPr>
              <a:t>purchase remeron online</a:t>
            </a:r>
            <a:br/>
            <a:r>
              <a:rPr b="false" i="false" strike="noStrike" sz="1200" u="none">
                <a:solidFill>
                  <a:srgbClr val="FFFFFF"/>
                </a:solidFill>
                <a:latin typeface="Calibri"/>
              </a:rPr>
              <a:t>remeron 7.5 mg for appetite</a:t>
            </a:r>
            <a:br/>
            <a:r>
              <a:rPr b="false" i="false" strike="noStrike" sz="1200" u="none">
                <a:solidFill>
                  <a:srgbClr val="FFFFFF"/>
                </a:solidFill>
                <a:latin typeface="Calibri"/>
              </a:rPr>
              <a:t>What&amp;rsquo;s doesn&amp;rsquo;t that mean</a:t>
            </a:r>
            <a:br/>
            <a:r>
              <a:rPr b="false" i="false" strike="noStrike" sz="1200" u="none">
                <a:solidFill>
                  <a:srgbClr val="FFFFFF"/>
                </a:solidFill>
                <a:latin typeface="Calibri"/>
              </a:rPr>
              <a:t>order remeron online</a:t>
            </a:r>
            <a:br/>
            <a:r>
              <a:rPr b="false" i="false" strike="noStrike" sz="1200" u="none">
                <a:solidFill>
                  <a:srgbClr val="FFFFFF"/>
                </a:solidFill>
                <a:latin typeface="Calibri"/>
              </a:rPr>
              <a:t>remeron 45 mg</a:t>
            </a:r>
            <a:br/>
            <a:r>
              <a:rPr b="false" i="false" strike="noStrike" sz="1200" u="none">
                <a:solidFill>
                  <a:srgbClr val="FFFFFF"/>
                </a:solidFill>
                <a:latin typeface="Calibri"/>
              </a:rPr>
              <a:t>buy mirtazapine 45mg</a:t>
            </a:r>
            <a:br/>
            <a:r>
              <a:rPr b="false" i="false" strike="noStrike" sz="1200" u="none">
                <a:solidFill>
                  <a:srgbClr val="FFFFFF"/>
                </a:solidFill>
                <a:latin typeface="Calibri"/>
              </a:rPr>
              <a:t>remeron 7.5 mg dose</a:t>
            </a:r>
            <a:br/>
            <a:r>
              <a:rPr b="false" i="false" strike="noStrike" sz="1200" u="none">
                <a:solidFill>
                  <a:srgbClr val="FFFFFF"/>
                </a:solidFill>
                <a:latin typeface="Calibri"/>
              </a:rPr>
              <a:t>remeron costco</a:t>
            </a:r>
            <a:br/>
            <a:r>
              <a:rPr b="false" i="false" strike="noStrike" sz="1200" u="none">
                <a:solidFill>
                  <a:srgbClr val="FFFFFF"/>
                </a:solidFill>
                <a:latin typeface="Calibri"/>
              </a:rPr>
              <a:t>buy mirtazapine</a:t>
            </a:r>
            <a:br/>
            <a:r>
              <a:rPr b="false" i="false" strike="noStrike" sz="1200" u="none">
                <a:solidFill>
                  <a:srgbClr val="FFFFFF"/>
                </a:solidFill>
                <a:latin typeface="Calibri"/>
              </a:rPr>
              <a:t>Fortunately, they are the ones not suffering from extreme hair loss.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mirtazapine 15mg buy online</a:t>
            </a:r>
            <a:br/>
            <a:r>
              <a:rPr b="false" i="false" strike="noStrike" sz="1200" u="none">
                <a:solidFill>
                  <a:srgbClr val="FFFFFF"/>
                </a:solidFill>
                <a:latin typeface="Calibri"/>
              </a:rPr>
              <a:t>if 28 of the 279 lost hair, then if 1 million take it about 99 thousand will still lose hair</a:t>
            </a:r>
            <a:br/>
            <a:r>
              <a:rPr b="false" i="false" strike="noStrike" sz="1200" u="none">
                <a:solidFill>
                  <a:srgbClr val="FFFFFF"/>
                </a:solidFill>
                <a:latin typeface="Calibri"/>
              </a:rPr>
              <a:t>mirtazapine 30 mg tablets</a:t>
            </a:r>
            <a:br/>
            <a:r>
              <a:rPr b="false" i="false" strike="noStrike" sz="1200" u="none">
                <a:solidFill>
                  <a:srgbClr val="FFFFFF"/>
                </a:solidFill>
                <a:latin typeface="Calibri"/>
              </a:rPr>
              <a:t>mirtazapine 15 mg tab auro</a:t>
            </a:r>
            <a:br/>
            <a:r>
              <a:rPr b="false" i="false" strike="noStrike" sz="1200" u="none">
                <a:solidFill>
                  <a:srgbClr val="FFFFFF"/>
                </a:solidFill>
                <a:latin typeface="Calibri"/>
              </a:rPr>
              <a:t>buy remeron mirtazapine</a:t>
            </a:r>
            <a:br/>
            <a:r>
              <a:rPr b="false" i="false" strike="noStrike" sz="1200" u="none">
                <a:solidFill>
                  <a:srgbClr val="FFFFFF"/>
                </a:solidFill>
                <a:latin typeface="Calibri"/>
              </a:rPr>
              <a:t>This is the number one complaint with it</a:t>
            </a:r>
            <a:br/>
            <a:r>
              <a:rPr b="false" i="false" strike="noStrike" sz="1200" u="none">
                <a:solidFill>
                  <a:srgbClr val="FFFFFF"/>
                </a:solidFill>
                <a:latin typeface="Calibri"/>
              </a:rPr>
              <a:t>mirtazapine 7.5 mg tab</a:t>
            </a:r>
            <a:br/>
            <a:r>
              <a:rPr b="false" i="false" strike="noStrike" sz="1200" u="none">
                <a:solidFill>
                  <a:srgbClr val="FFFFFF"/>
                </a:solidFill>
                <a:latin typeface="Calibri"/>
              </a:rPr>
              <a:t>mirtazapine orally disintegrating tablets 15 mg</a:t>
            </a:r>
            <a:br/>
            <a:r>
              <a:rPr b="false" i="false" strike="noStrike" sz="1200" u="none">
                <a:solidFill>
                  <a:srgbClr val="FFFFFF"/>
                </a:solidFill>
                <a:latin typeface="Calibri"/>
              </a:rPr>
              <a:t>mirtazapine 30 mg weight gain</a:t>
            </a:r>
            <a:br/>
            <a:r>
              <a:rPr b="false" i="false" strike="noStrike" sz="1200" u="none">
                <a:solidFill>
                  <a:srgbClr val="FFFFFF"/>
                </a:solidFill>
                <a:latin typeface="Calibri"/>
              </a:rPr>
              <a:t>generic remeron pictures</a:t>
            </a:r>
            <a:br/>
            <a:r>
              <a:rPr b="false" i="false" strike="noStrike" sz="1200" u="none">
                <a:solidFill>
                  <a:srgbClr val="FFFFFF"/>
                </a:solidFill>
                <a:latin typeface="Calibri"/>
              </a:rPr>
              <a:t>what are mirtazapine 45 mg tablets used for</a:t>
            </a:r>
            <a:br/>
            <a:r>
              <a:rPr b="false" i="false" strike="noStrike" sz="1200" u="none">
                <a:solidFill>
                  <a:srgbClr val="FFFFFF"/>
                </a:solidFill>
                <a:latin typeface="Calibri"/>
              </a:rPr>
              <a:t>where can i buy mirtazapine</a:t>
            </a:r>
            <a:br/>
            <a:r>
              <a:rPr b="false" i="false" strike="noStrike" sz="1200" u="none">
                <a:solidFill>
                  <a:srgbClr val="FFFFFF"/>
                </a:solidFill>
                <a:latin typeface="Calibri"/>
              </a:rPr>
              <a:t>Hurricanes are a demon that we live with, and not to be able to protect against them is very short-sighted."</a:t>
            </a:r>
            <a:br/>
            <a:r>
              <a:rPr b="false" i="false" strike="noStrike" sz="1200" u="none">
                <a:solidFill>
                  <a:srgbClr val="FFFFFF"/>
                </a:solidFill>
                <a:latin typeface="Calibri"/>
              </a:rPr>
              <a:t>purchase remeron</a:t>
            </a:r>
            <a:br/>
            <a:r>
              <a:rPr b="false" i="false" strike="noStrike" sz="1200" u="none">
                <a:solidFill>
                  <a:srgbClr val="FFFFFF"/>
                </a:solidFill>
                <a:latin typeface="Calibri"/>
              </a:rPr>
              <a:t>Presented at the 161st Annual Meeting of the American Psychiatric Association (APA) in Washington, D.C.</a:t>
            </a:r>
            <a:br/>
            <a:r>
              <a:rPr b="false" i="false" strike="noStrike" sz="1200" u="none">
                <a:solidFill>
                  <a:srgbClr val="FFFFFF"/>
                </a:solidFill>
                <a:latin typeface="Calibri"/>
              </a:rPr>
              <a:t>mirtazapine 15mg or 30mg</a:t>
            </a:r>
            <a:br/>
            <a:r>
              <a:rPr b="false" i="false" strike="noStrike" sz="1200" u="none">
                <a:solidFill>
                  <a:srgbClr val="FFFFFF"/>
                </a:solidFill>
                <a:latin typeface="Calibri"/>
              </a:rPr>
              <a:t>Over the counter adapalene gel 0.1 price in India, South Africa is lower in cost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mirtazapine 45 mg weight gain</a:t>
            </a:r>
            <a:br/>
            <a:r>
              <a:rPr b="false" i="false" strike="noStrike" sz="1200" u="none">
                <a:solidFill>
                  <a:srgbClr val="FFFFFF"/>
                </a:solidFill>
                <a:latin typeface="Calibri"/>
              </a:rPr>
              <a:t>buy mirtazapine online uk</a:t>
            </a:r>
            <a:br/>
            <a:r>
              <a:rPr b="false" i="false" strike="noStrike" sz="1200" u="none">
                <a:solidFill>
                  <a:srgbClr val="FFFFFF"/>
                </a:solidFill>
                <a:latin typeface="Calibri"/>
              </a:rPr>
              <a:t>mirtazapine back order</a:t>
            </a:r>
            <a:br/>
            <a:r>
              <a:rPr b="false" i="false" strike="noStrike" sz="1200" u="none">
                <a:solidFill>
                  <a:srgbClr val="FFFFFF"/>
                </a:solidFill>
                <a:latin typeface="Calibri"/>
              </a:rPr>
              <a:t>remeron cost canada</a:t>
            </a:r>
            <a:br/>
            <a:r>
              <a:rPr b="false" i="false" strike="noStrike" sz="1200" u="none">
                <a:solidFill>
                  <a:srgbClr val="FFFFFF"/>
                </a:solidFill>
                <a:latin typeface="Calibri"/>
              </a:rPr>
              <a:t>mirtazapine 30</a:t>
            </a:r>
            <a:br/>
            <a:r>
              <a:rPr b="false" i="false" strike="noStrike" sz="1200" u="none">
                <a:solidFill>
                  <a:srgbClr val="FFFFFF"/>
                </a:solidFill>
                <a:latin typeface="Calibri"/>
              </a:rPr>
              <a:t>I have seen so many pharmacists seem annoyed at patients asking questions or needing help</a:t>
            </a:r>
            <a:br/>
            <a:r>
              <a:rPr b="false" i="false" strike="noStrike" sz="1200" u="none">
                <a:solidFill>
                  <a:srgbClr val="FFFFFF"/>
                </a:solidFill>
                <a:latin typeface="Calibri"/>
              </a:rPr>
              <a:t>mirtazapine 45 mg reviews</a:t>
            </a:r>
            <a:br/>
            <a:r>
              <a:rPr b="false" i="false" strike="noStrike" sz="1200" u="none">
                <a:solidFill>
                  <a:srgbClr val="FFFFFF"/>
                </a:solidFill>
                <a:latin typeface="Calibri"/>
              </a:rPr>
              <a:t>When you have a panic attack, you think you're dying, can't breath, have to outside in the fresh air at any cost</a:t>
            </a:r>
            <a:br/>
            <a:r>
              <a:rPr b="false" i="false" strike="noStrike" sz="1200" u="none">
                <a:solidFill>
                  <a:srgbClr val="FFFFFF"/>
                </a:solidFill>
                <a:latin typeface="Calibri"/>
              </a:rPr>
              <a:t>mirtazapine online uk</a:t>
            </a:r>
            <a:br/>
            <a:r>
              <a:rPr b="false" i="false" strike="noStrike" sz="1200" u="none">
                <a:solidFill>
                  <a:srgbClr val="FFFFFF"/>
                </a:solidFill>
                <a:latin typeface="Calibri"/>
              </a:rPr>
              <a:t>mirtazapine tablets usp 15 mg</a:t>
            </a:r>
            <a:br/>
            <a:r>
              <a:rPr b="false" i="false" strike="noStrike" sz="1200" u="none">
                <a:solidFill>
                  <a:srgbClr val="FFFFFF"/>
                </a:solidFill>
                <a:latin typeface="Calibri"/>
              </a:rPr>
              <a:t>remeron 30 mg tablets</a:t>
            </a:r>
            <a:br/>
            <a:r>
              <a:rPr b="false" i="false" strike="noStrike" sz="1200" u="none">
                <a:solidFill>
                  <a:srgbClr val="FFFFFF"/>
                </a:solidFill>
                <a:latin typeface="Calibri"/>
              </a:rPr>
              <a:t>I would love to here your thoughts</a:t>
            </a:r>
            <a:br/>
            <a:r>
              <a:rPr b="false" i="false" strike="noStrike" sz="1200" u="none">
                <a:solidFill>
                  <a:srgbClr val="FFFFFF"/>
                </a:solidFill>
                <a:latin typeface="Calibri"/>
              </a:rPr>
              <a:t>remeron 15 mg weight gain</a:t>
            </a:r>
            <a:br/>
            <a:r>
              <a:rPr b="false" i="false" strike="noStrike" sz="1200" u="none">
                <a:solidFill>
                  <a:srgbClr val="FFFFFF"/>
                </a:solidFill>
                <a:latin typeface="Calibri"/>
              </a:rPr>
              <a:t>Laser treatments and medications that explore the role of prostaglandin D2 in hair loss are on the horizon and may be available within several years.</a:t>
            </a:r>
            <a:br/>
            <a:r>
              <a:rPr b="false" i="false" strike="noStrike" sz="1200" u="none">
                <a:solidFill>
                  <a:srgbClr val="FFFFFF"/>
                </a:solidFill>
                <a:latin typeface="Calibri"/>
              </a:rPr>
              <a:t>buy cheap mirtazapine</a:t>
            </a:r>
            <a:br/>
            <a:r>
              <a:rPr b="false" i="false" strike="noStrike" sz="1200" u="none">
                <a:solidFill>
                  <a:srgbClr val="FFFFFF"/>
                </a:solidFill>
                <a:latin typeface="Calibri"/>
              </a:rPr>
              <a:t>remeron tablets</a:t>
            </a:r>
            <a:br/>
            <a:r>
              <a:rPr b="false" i="false" strike="noStrike" sz="1200" u="none">
                <a:solidFill>
                  <a:srgbClr val="FFFFFF"/>
                </a:solidFill>
                <a:latin typeface="Calibri"/>
              </a:rPr>
              <a:t>Amitraz dips and Mitaban (also organophosphates), and lime sulfur dips (Lymdip) have also been used effectively</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mirtazapine 30 mg sleep aid</a:t>
            </a:r>
            <a:br/>
            <a:r>
              <a:rPr b="false" i="false" strike="noStrike" sz="1200" u="none">
                <a:solidFill>
                  <a:srgbClr val="FFFFFF"/>
                </a:solidFill>
                <a:latin typeface="Calibri"/>
              </a:rPr>
              <a:t>J&amp;J and Janssen have settled several gynecomastia personal injury lawsuits and face thousands more.</a:t>
            </a:r>
            <a:br/>
            <a:r>
              <a:rPr b="false" i="false" strike="noStrike" sz="1200" u="none">
                <a:solidFill>
                  <a:srgbClr val="FFFFFF"/>
                </a:solidFill>
                <a:latin typeface="Calibri"/>
              </a:rPr>
              <a:t>remeron price costco</a:t>
            </a:r>
            <a:br/>
            <a:r>
              <a:rPr b="false" i="false" strike="noStrike" sz="1200" u="none">
                <a:solidFill>
                  <a:srgbClr val="FFFFFF"/>
                </a:solidFill>
                <a:latin typeface="Calibri"/>
              </a:rPr>
              <a:t>remeron sleeping tablets</a:t>
            </a:r>
            <a:br/>
            <a:r>
              <a:rPr b="false" i="false" strike="noStrike" sz="1200" u="none">
                <a:solidFill>
                  <a:srgbClr val="FFFFFF"/>
                </a:solidFill>
                <a:latin typeface="Calibri"/>
              </a:rPr>
              <a:t>After nothing on the 100 he sent me to a RE</a:t>
            </a:r>
            <a:br/>
            <a:r>
              <a:rPr b="false" i="false" strike="noStrike" sz="1200" u="none">
                <a:solidFill>
                  <a:srgbClr val="FFFFFF"/>
                </a:solidFill>
                <a:latin typeface="Calibri"/>
              </a:rPr>
              <a:t>mirtazapine 30 milligram</a:t>
            </a:r>
            <a:br/>
            <a:r>
              <a:rPr b="false" i="false" strike="noStrike" sz="1200" u="none">
                <a:solidFill>
                  <a:srgbClr val="FFFFFF"/>
                </a:solidFill>
                <a:latin typeface="Calibri"/>
              </a:rPr>
              <a:t>mirtazapine tablets for dogs</a:t>
            </a:r>
            <a:br/>
            <a:r>
              <a:rPr b="false" i="false" strike="noStrike" sz="1200" u="none">
                <a:solidFill>
                  <a:srgbClr val="FFFFFF"/>
                </a:solidFill>
                <a:latin typeface="Calibri"/>
              </a:rPr>
              <a:t>However, this hair loss is temporary and reversed after the body develops tolerance to the drug.</a:t>
            </a:r>
            <a:br/>
            <a:r>
              <a:rPr b="false" i="false" strike="noStrike" sz="1200" u="none">
                <a:solidFill>
                  <a:srgbClr val="FFFFFF"/>
                </a:solidFill>
                <a:latin typeface="Calibri"/>
              </a:rPr>
              <a:t>remeron street price</a:t>
            </a:r>
            <a:br/>
            <a:r>
              <a:rPr b="false" i="false" strike="noStrike" sz="1200" u="none">
                <a:solidFill>
                  <a:srgbClr val="FFFFFF"/>
                </a:solidFill>
                <a:latin typeface="Calibri"/>
              </a:rPr>
              <a:t>mirtazapine 15mg reviews</a:t>
            </a:r>
            <a:br/>
            <a:r>
              <a:rPr b="false" i="false" strike="noStrike" sz="1200" u="none">
                <a:solidFill>
                  <a:srgbClr val="FFFFFF"/>
                </a:solidFill>
                <a:latin typeface="Calibri"/>
              </a:rPr>
              <a:t>����� ��  ������ ���������� ���� ��, ������ ���� ,  ����� �� �����.</a:t>
            </a:r>
            <a:br/>
            <a:r>
              <a:rPr b="false" i="false" strike="noStrike" sz="1200" u="none">
                <a:solidFill>
                  <a:srgbClr val="FFFFFF"/>
                </a:solidFill>
                <a:latin typeface="Calibri"/>
              </a:rPr>
              <a:t>buy teva mirtazapine</a:t>
            </a:r>
            <a:br/>
            <a:r>
              <a:rPr b="false" i="false" strike="noStrike" sz="1200" u="none">
                <a:solidFill>
                  <a:srgbClr val="FFFFFF"/>
                </a:solidFill>
                <a:latin typeface="Calibri"/>
              </a:rPr>
              <a:t>Approximately 85% of males with sexual dysfunction chose to continue treatment.</a:t>
            </a:r>
            <a:br/>
            <a:r>
              <a:rPr b="false" i="false" strike="noStrike" sz="1200" u="none">
                <a:solidFill>
                  <a:srgbClr val="FFFFFF"/>
                </a:solidFill>
                <a:latin typeface="Calibri"/>
              </a:rPr>
              <a:t>mirtazapine (remeron) 15 mg tablet</a:t>
            </a:r>
            <a:br/>
            <a:r>
              <a:rPr b="false" i="false" strike="noStrike" sz="1200" u="none">
                <a:solidFill>
                  <a:srgbClr val="FFFFFF"/>
                </a:solidFill>
                <a:latin typeface="Calibri"/>
              </a:rPr>
              <a:t>remeron 30 mg tablets</a:t>
            </a:r>
            <a:br/>
            <a:r>
              <a:rPr b="false" i="false" strike="noStrike" sz="1200" u="none">
                <a:solidFill>
                  <a:srgbClr val="FFFFFF"/>
                </a:solidFill>
                <a:latin typeface="Calibri"/>
              </a:rPr>
              <a:t>mirtazapine tablets what are they used for</a:t>
            </a:r>
            <a:br/>
            <a:r>
              <a:rPr b="false" i="false" strike="noStrike" sz="1200" u="none">
                <a:solidFill>
                  <a:srgbClr val="FFFFFF"/>
                </a:solidFill>
                <a:latin typeface="Calibri"/>
              </a:rPr>
              <a:t>mirtazapine generic equivalent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mirtazapine online</a:t>
            </a:r>
            <a:br/>
            <a:r>
              <a:rPr b="false" i="false" strike="noStrike" sz="1200" u="none">
                <a:solidFill>
                  <a:srgbClr val="FFFFFF"/>
                </a:solidFill>
                <a:latin typeface="Calibri"/>
              </a:rPr>
              <a:t>mirtazapine 15 milligrams</a:t>
            </a:r>
            <a:br/>
            <a:r>
              <a:rPr b="false" i="false" strike="noStrike" sz="1200" u="none">
                <a:solidFill>
                  <a:srgbClr val="FFFFFF"/>
                </a:solidFill>
                <a:latin typeface="Calibri"/>
              </a:rPr>
              <a:t>Pst Raspberry K5tones, green leafy vegetables, fruVts, �r w3s5 AaUe a Diet pl0n iU the maVn cause of your lif5 Vn some cas5s</a:t>
            </a:r>
            <a:br/>
            <a:r>
              <a:rPr b="false" i="false" strike="noStrike" sz="1200" u="none">
                <a:solidFill>
                  <a:srgbClr val="FFFFFF"/>
                </a:solidFill>
                <a:latin typeface="Calibri"/>
              </a:rPr>
              <a:t>buy mirtazapine for cats</a:t>
            </a:r>
            <a:br/>
            <a:r>
              <a:rPr b="false" i="false" strike="noStrike" sz="1200" u="none">
                <a:solidFill>
                  <a:srgbClr val="FFFFFF"/>
                </a:solidFill>
                <a:latin typeface="Calibri"/>
              </a:rPr>
              <a:t>mirtazapine 15 mg sleep</a:t>
            </a:r>
            <a:br/>
            <a:r>
              <a:rPr b="false" i="false" strike="noStrike" sz="1200" u="none">
                <a:solidFill>
                  <a:srgbClr val="FFFFFF"/>
                </a:solidFill>
                <a:latin typeface="Calibri"/>
              </a:rPr>
              <a:t>The 34-year-old reality star paraded her fit physique in a figure-flattering black one-piece.</a:t>
            </a:r>
            <a:br/>
            <a:r>
              <a:rPr b="false" i="false" strike="noStrike" sz="1200" u="none">
                <a:solidFill>
                  <a:srgbClr val="FFFFFF"/>
                </a:solidFill>
                <a:latin typeface="Calibri"/>
              </a:rPr>
              <a:t>remeron price generic</a:t>
            </a:r>
            <a:br/>
            <a:r>
              <a:rPr b="false" i="false" strike="noStrike" sz="1200" u="none">
                <a:solidFill>
                  <a:srgbClr val="FFFFFF"/>
                </a:solidFill>
                <a:latin typeface="Calibri"/>
              </a:rPr>
              <a:t>mirtazapine 7.5 mg tablet</a:t>
            </a:r>
            <a:br/>
            <a:r>
              <a:rPr b="false" i="false" strike="noStrike" sz="1200" u="none">
                <a:solidFill>
                  <a:srgbClr val="FFFFFF"/>
                </a:solidFill>
                <a:latin typeface="Calibri"/>
              </a:rPr>
              <a:t>mirtazapine 15 mg tab aurobindo</a:t>
            </a:r>
            <a:br/>
            <a:r>
              <a:rPr b="false" i="false" strike="noStrike" sz="1200" u="none">
                <a:solidFill>
                  <a:srgbClr val="FFFFFF"/>
                </a:solidFill>
                <a:latin typeface="Calibri"/>
              </a:rPr>
              <a:t>CT of congeni- tal mettle disease: average morphology and true morbid weather</a:t>
            </a:r>
            <a:br/>
            <a:r>
              <a:rPr b="false" i="false" strike="noStrike" sz="1200" u="none">
                <a:solidFill>
                  <a:srgbClr val="FFFFFF"/>
                </a:solidFill>
                <a:latin typeface="Calibri"/>
              </a:rPr>
              <a:t>buy remeron online uk</a:t>
            </a:r>
            <a:br/>
            <a:r>
              <a:rPr b="false" i="false" strike="noStrike" sz="1200" u="none">
                <a:solidFill>
                  <a:srgbClr val="FFFFFF"/>
                </a:solidFill>
                <a:latin typeface="Calibri"/>
              </a:rPr>
              <a:t>remeron price canada</a:t>
            </a:r>
            <a:br/>
            <a:r>
              <a:rPr b="false" i="false" strike="noStrike" sz="1200" u="none">
                <a:solidFill>
                  <a:srgbClr val="FFFFFF"/>
                </a:solidFill>
                <a:latin typeface="Calibri"/>
              </a:rPr>
              <a:t>mirtazapine 15mg buy</a:t>
            </a:r>
            <a:br/>
            <a:r>
              <a:rPr b="false" i="false" strike="noStrike" sz="1200" u="none">
                <a:solidFill>
                  <a:srgbClr val="FFFFFF"/>
                </a:solidFill>
                <a:latin typeface="Calibri"/>
              </a:rPr>
              <a:t>remeron 7.5 mg</a:t>
            </a:r>
            <a:br/>
            <a:r>
              <a:rPr b="false" i="false" strike="noStrike" sz="1200" u="none">
                <a:solidFill>
                  <a:srgbClr val="FFFFFF"/>
                </a:solidFill>
                <a:latin typeface="Calibri"/>
              </a:rPr>
              <a:t>remeron 30 mg for sleep</a:t>
            </a:r>
            <a:br/>
            <a:r>
              <a:rPr b="false" i="false" strike="noStrike" sz="1200" u="none">
                <a:solidFill>
                  <a:srgbClr val="FFFFFF"/>
                </a:solidFill>
                <a:latin typeface="Calibri"/>
              </a:rPr>
              <a:t>remeron back order</a:t>
            </a:r>
            <a:br/>
            <a:r>
              <a:rPr b="false" i="false" strike="noStrike" sz="1200" u="none">
                <a:solidFill>
                  <a:srgbClr val="FFFFFF"/>
                </a:solidFill>
                <a:latin typeface="Calibri"/>
              </a:rPr>
              <a:t>MicardisPlus is not recommended for use in patients below 18 years of age, because of a lack of information on safety and effectiveness in this age group.</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mirtazapine generic name</a:t>
            </a:r>
            <a:br/>
            <a:r>
              <a:rPr b="false" i="false" strike="noStrike" sz="1200" u="none">
                <a:solidFill>
                  <a:srgbClr val="FFFFFF"/>
                </a:solidFill>
                <a:latin typeface="Calibri"/>
              </a:rPr>
              <a:t>mirtazapine 30 mg anxiety</a:t>
            </a:r>
            <a:br/>
            <a:r>
              <a:rPr b="false" i="false" strike="noStrike" sz="1200" u="none">
                <a:solidFill>
                  <a:srgbClr val="FFFFFF"/>
                </a:solidFill>
                <a:latin typeface="Calibri"/>
              </a:rPr>
              <a:t>mirtazapine 45 mg dosage</a:t>
            </a:r>
            <a:br/>
            <a:r>
              <a:rPr b="false" i="false" strike="noStrike" sz="1200" u="none">
                <a:solidFill>
                  <a:srgbClr val="FFFFFF"/>
                </a:solidFill>
                <a:latin typeface="Calibri"/>
              </a:rPr>
              <a:t>remeron 7.5 mg more sedating</a:t>
            </a:r>
            <a:br/>
            <a:r>
              <a:rPr b="false" i="false" strike="noStrike" sz="1200" u="none">
                <a:solidFill>
                  <a:srgbClr val="FFFFFF"/>
                </a:solidFill>
                <a:latin typeface="Calibri"/>
              </a:rPr>
              <a:t>mirtazapine online pharmacy</a:t>
            </a:r>
            <a:br/>
            <a:r>
              <a:rPr b="false" i="false" strike="noStrike" sz="1200" u="none">
                <a:solidFill>
                  <a:srgbClr val="FFFFFF"/>
                </a:solidFill>
                <a:latin typeface="Calibri"/>
              </a:rPr>
              <a:t>remeron cost</a:t>
            </a:r>
            <a:br/>
            <a:r>
              <a:rPr b="false" i="false" strike="noStrike" sz="1200" u="none">
                <a:solidFill>
                  <a:srgbClr val="FFFFFF"/>
                </a:solidFill>
                <a:latin typeface="Calibri"/>
              </a:rPr>
              <a:t>mirtazapine orodispersible 45 mg</a:t>
            </a:r>
            <a:br/>
            <a:r>
              <a:rPr b="false" i="false" strike="noStrike" sz="1200" u="none">
                <a:solidFill>
                  <a:srgbClr val="FFFFFF"/>
                </a:solidFill>
                <a:latin typeface="Calibri"/>
              </a:rPr>
              <a:t>Telmisartan is one of the most studied antihypertensives in clinical trials and is widely used with a total of more than 34 million (included MicardisPlus) patient years since approval.</a:t>
            </a:r>
            <a:br/>
            <a:r>
              <a:rPr b="false" i="false" strike="noStrike" sz="1200" u="none">
                <a:solidFill>
                  <a:srgbClr val="FFFFFF"/>
                </a:solidFill>
                <a:latin typeface="Calibri"/>
              </a:rPr>
              <a:t>mirtazapine 30 mg dose</a:t>
            </a:r>
            <a:br/>
            <a:r>
              <a:rPr b="false" i="false" strike="noStrike" sz="1200" u="none">
                <a:solidFill>
                  <a:srgbClr val="FFFFFF"/>
                </a:solidFill>
                <a:latin typeface="Calibri"/>
              </a:rPr>
              <a:t>thuoc remeron 30mg tablets</a:t>
            </a:r>
            <a:br/>
            <a:r>
              <a:rPr b="false" i="false" strike="noStrike" sz="1200" u="none">
                <a:solidFill>
                  <a:srgbClr val="FFFFFF"/>
                </a:solidFill>
                <a:latin typeface="Calibri"/>
              </a:rPr>
              <a:t>remeron 15 mg reviews</a:t>
            </a:r>
            <a:br/>
            <a:r>
              <a:rPr b="false" i="false" strike="noStrike" sz="1200" u="none">
                <a:solidFill>
                  <a:srgbClr val="FFFFFF"/>
                </a:solidFill>
                <a:latin typeface="Calibri"/>
              </a:rPr>
              <a:t>remeron 7.5 mg reviews</a:t>
            </a:r>
            <a:br/>
            <a:r>
              <a:rPr b="false" i="false" strike="noStrike" sz="1200" u="none">
                <a:solidFill>
                  <a:srgbClr val="FFFFFF"/>
                </a:solidFill>
                <a:latin typeface="Calibri"/>
              </a:rPr>
              <a:t>remeron 45 mg filmtabletten</a:t>
            </a:r>
            <a:br/>
            <a:r>
              <a:rPr b="false" i="false" strike="noStrike" sz="1200" u="none">
                <a:solidFill>
                  <a:srgbClr val="FFFFFF"/>
                </a:solidFill>
                <a:latin typeface="Calibri"/>
              </a:rPr>
              <a:t>These are thought to be part of the disease of anorexia, especially body image disorder &amp;mdash; where the anorexic sees themselves as fat when they are actually normal or even quite thin.</a:t>
            </a:r>
            <a:br/>
            <a:r>
              <a:rPr b="false" i="false" strike="noStrike" sz="1200" u="none">
                <a:solidFill>
                  <a:srgbClr val="FFFFFF"/>
                </a:solidFill>
                <a:latin typeface="Calibri"/>
              </a:rPr>
              <a:t>is there a generic for mirtazapine</a:t>
            </a:r>
            <a:br/>
            <a:r>
              <a:rPr b="false" i="false" strike="noStrike" sz="1200" u="none">
                <a:solidFill>
                  <a:srgbClr val="FFFFFF"/>
                </a:solidFill>
                <a:latin typeface="Calibri"/>
              </a:rPr>
              <a:t>mirtazapine 7.5 mg for depression</a:t>
            </a:r>
            <a:br/>
            <a:r>
              <a:rPr b="false" i="false" strike="noStrike" sz="1200" u="none">
                <a:solidFill>
                  <a:srgbClr val="FFFFFF"/>
                </a:solidFill>
                <a:latin typeface="Calibri"/>
              </a:rPr>
              <a:t>Volgens de huisarts is het idd rosacea, hiervoor metronidazol creme, al met de derde tube bezig, het lijkt af en toe beter, maar toch zie ik er bij tijden niet uit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mirtazapine tablets used for</a:t>
            </a:r>
            <a:br/>
            <a:r>
              <a:rPr b="false" i="false" strike="noStrike" sz="1200" u="none">
                <a:solidFill>
                  <a:srgbClr val="FFFFFF"/>
                </a:solidFill>
                <a:latin typeface="Calibri"/>
              </a:rPr>
              <a:t>15 mg to 30 mg mirtazapine</a:t>
            </a:r>
            <a:br/>
            <a:r>
              <a:rPr b="false" i="false" strike="noStrike" sz="1200" u="none">
                <a:solidFill>
                  <a:srgbClr val="FFFFFF"/>
                </a:solidFill>
                <a:latin typeface="Calibri"/>
              </a:rPr>
              <a:t>mirtazapine 45 mg effects</a:t>
            </a:r>
            <a:br/>
            <a:r>
              <a:rPr b="false" i="false" strike="noStrike" sz="1200" u="none">
                <a:solidFill>
                  <a:srgbClr val="FFFFFF"/>
                </a:solidFill>
                <a:latin typeface="Calibri"/>
              </a:rPr>
              <a:t>remeron 30 mg mirtazapine</a:t>
            </a:r>
            <a:br/>
            <a:r>
              <a:rPr b="false" i="false" strike="noStrike" sz="1200" u="none">
                <a:solidFill>
                  <a:srgbClr val="FFFFFF"/>
                </a:solidFill>
                <a:latin typeface="Calibri"/>
              </a:rPr>
              <a:t>remeron 45 mg. for anxiety</a:t>
            </a:r>
            <a:br/>
            <a:r>
              <a:rPr b="false" i="false" strike="noStrike" sz="1200" u="none">
                <a:solidFill>
                  <a:srgbClr val="FFFFFF"/>
                </a:solidFill>
                <a:latin typeface="Calibri"/>
              </a:rPr>
              <a:t>mirtazapine tablets 15mg</a:t>
            </a:r>
            <a:br/>
            <a:r>
              <a:rPr b="false" i="false" strike="noStrike" sz="1200" u="none">
                <a:solidFill>
                  <a:srgbClr val="FFFFFF"/>
                </a:solidFill>
                <a:latin typeface="Calibri"/>
              </a:rPr>
              <a:t>buy cheap remeron</a:t>
            </a:r>
            <a:br/>
            <a:r>
              <a:rPr b="false" i="false" strike="noStrike" sz="1200" u="none">
                <a:solidFill>
                  <a:srgbClr val="FFFFFF"/>
                </a:solidFill>
                <a:latin typeface="Calibri"/>
              </a:rPr>
              <a:t>mirtazapine mg</a:t>
            </a:r>
            <a:br/>
            <a:r>
              <a:rPr b="false" i="false" strike="noStrike" sz="1200" u="none">
                <a:solidFill>
                  <a:srgbClr val="FFFFFF"/>
                </a:solidFill>
                <a:latin typeface="Calibri"/>
              </a:rPr>
              <a:t>mirtazapine 45mg</a:t>
            </a:r>
            <a:br/>
            <a:r>
              <a:rPr b="false" i="false" strike="noStrike" sz="1200" u="none">
                <a:solidFill>
                  <a:srgbClr val="FFFFFF"/>
                </a:solidFill>
                <a:latin typeface="Calibri"/>
              </a:rPr>
              <a:t>generic remeron 15 mg</a:t>
            </a:r>
            <a:br/>
            <a:r>
              <a:rPr b="false" i="false" strike="noStrike" sz="1200" u="none">
                <a:solidFill>
                  <a:srgbClr val="FFFFFF"/>
                </a:solidFill>
                <a:latin typeface="Calibri"/>
              </a:rPr>
              <a:t>mirtazapine 15 mg price</a:t>
            </a:r>
            <a:br/>
            <a:r>
              <a:rPr b="false" i="false" strike="noStrike" sz="1200" u="none">
                <a:solidFill>
                  <a:srgbClr val="FFFFFF"/>
                </a:solidFill>
                <a:latin typeface="Calibri"/>
              </a:rPr>
              <a:t>Answer: The myometrium plays an active role during childbirth when it contracts rhythmically to force the baby out of the mother's body</a:t>
            </a:r>
            <a:br/>
            <a:r>
              <a:rPr b="false" i="false" strike="noStrike" sz="1200" u="none">
                <a:solidFill>
                  <a:srgbClr val="FFFFFF"/>
                </a:solidFill>
                <a:latin typeface="Calibri"/>
              </a:rPr>
              <a:t>how much does remeron cost</a:t>
            </a:r>
            <a:br/>
            <a:r>
              <a:rPr b="false" i="false" strike="noStrike" sz="1200" u="none">
                <a:solidFill>
                  <a:srgbClr val="FFFFFF"/>
                </a:solidFill>
                <a:latin typeface="Calibri"/>
              </a:rPr>
              <a:t>remeron 45 mg reviews</a:t>
            </a:r>
            <a:br/>
            <a:r>
              <a:rPr b="false" i="false" strike="noStrike" sz="1200" u="none">
                <a:solidFill>
                  <a:srgbClr val="FFFFFF"/>
                </a:solidFill>
                <a:latin typeface="Calibri"/>
              </a:rPr>
              <a:t>mirtazapine 30 mg orodispersible tablets</a:t>
            </a:r>
            <a:br/>
            <a:r>
              <a:rPr b="false" i="false" strike="noStrike" sz="1200" u="none">
                <a:solidFill>
                  <a:srgbClr val="FFFFFF"/>
                </a:solidFill>
                <a:latin typeface="Calibri"/>
              </a:rPr>
              <a:t>remeron price walmart</a:t>
            </a:r>
            <a:br/>
            <a:r>
              <a:rPr b="false" i="false" strike="noStrike" sz="1200" u="none">
                <a:solidFill>
                  <a:srgbClr val="FFFFFF"/>
                </a:solidFill>
                <a:latin typeface="Calibri"/>
              </a:rPr>
              <a:t>can you get high mirtazapine 15 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remeron 45 mg effects</a:t>
            </a:r>
            <a:br/>
            <a:r>
              <a:rPr b="false" i="false" strike="noStrike" sz="1200" u="none">
                <a:solidFill>
                  <a:srgbClr val="FFFFFF"/>
                </a:solidFill>
                <a:latin typeface="Calibri"/>
              </a:rPr>
              <a:t>where can i buy remeron</a:t>
            </a:r>
            <a:br/>
            <a:r>
              <a:rPr b="false" i="false" strike="noStrike" sz="1200" u="none">
                <a:solidFill>
                  <a:srgbClr val="FFFFFF"/>
                </a:solidFill>
                <a:latin typeface="Calibri"/>
              </a:rPr>
              <a:t>remeron 15 mg tablety</a:t>
            </a:r>
            <a:br/>
            <a:r>
              <a:rPr b="false" i="false" strike="noStrike" sz="1200" u="none">
                <a:solidFill>
                  <a:srgbClr val="FFFFFF"/>
                </a:solidFill>
                <a:latin typeface="Calibri"/>
              </a:rPr>
              <a:t>purchase mirtazapine online</a:t>
            </a:r>
            <a:br/>
            <a:r>
              <a:rPr b="false" i="false" strike="noStrike" sz="1200" u="none">
                <a:solidFill>
                  <a:srgbClr val="FFFFFF"/>
                </a:solidFill>
                <a:latin typeface="Calibri"/>
              </a:rPr>
              <a:t>30 mg mirtazapine for anxiety</a:t>
            </a:r>
            <a:br/>
            <a:r>
              <a:rPr b="false" i="false" strike="noStrike" sz="1200" u="none">
                <a:solidFill>
                  <a:srgbClr val="FFFFFF"/>
                </a:solidFill>
                <a:latin typeface="Calibri"/>
              </a:rPr>
              <a:t>As healthcare professionals, cytotechnologists are responsible for providing accurate, timely, and secure diagnoses for each patient</a:t>
            </a:r>
            <a:br/>
            <a:r>
              <a:rPr b="false" i="false" strike="noStrike" sz="1200" u="none">
                <a:solidFill>
                  <a:srgbClr val="FFFFFF"/>
                </a:solidFill>
                <a:latin typeface="Calibri"/>
              </a:rPr>
              <a:t>remeron tablets 15 mg</a:t>
            </a:r>
            <a:br/>
            <a:r>
              <a:rPr b="false" i="false" strike="noStrike" sz="1200" u="none">
                <a:solidFill>
                  <a:srgbClr val="FFFFFF"/>
                </a:solidFill>
                <a:latin typeface="Calibri"/>
              </a:rPr>
              <a:t>best generic remeron</a:t>
            </a:r>
            <a:br/>
            <a:r>
              <a:rPr b="false" i="false" strike="noStrike" sz="1200" u="none">
                <a:solidFill>
                  <a:srgbClr val="FFFFFF"/>
                </a:solidFill>
                <a:latin typeface="Calibri"/>
              </a:rPr>
              <a:t>generic remeron cost</a:t>
            </a:r>
            <a:br/>
            <a:r>
              <a:rPr b="false" i="false" strike="noStrike" sz="1200" u="none">
                <a:solidFill>
                  <a:srgbClr val="FFFFFF"/>
                </a:solidFill>
                <a:latin typeface="Calibri"/>
              </a:rPr>
              <a:t>can you get high off mirtazapine 30 mg</a:t>
            </a:r>
            <a:br/>
            <a:r>
              <a:rPr b="false" i="false" strike="noStrike" sz="1200" u="none">
                <a:solidFill>
                  <a:srgbClr val="FFFFFF"/>
                </a:solidFill>
                <a:latin typeface="Calibri"/>
              </a:rPr>
              <a:t>remeron cost comparison</a:t>
            </a:r>
            <a:br/>
            <a:r>
              <a:rPr b="false" i="false" strike="noStrike" sz="1200" u="none">
                <a:solidFill>
                  <a:srgbClr val="FFFFFF"/>
                </a:solidFill>
                <a:latin typeface="Calibri"/>
              </a:rPr>
              <a:t>Even at home I need it, but force myself not to take it because i dont want to run out for the work week</a:t>
            </a:r>
            <a:br/>
            <a:r>
              <a:rPr b="false" i="false" strike="noStrike" sz="1200" u="none">
                <a:solidFill>
                  <a:srgbClr val="FFFFFF"/>
                </a:solidFill>
                <a:latin typeface="Calibri"/>
              </a:rPr>
              <a:t>mirtazapine 15mg uk</a:t>
            </a:r>
            <a:br/>
            <a:r>
              <a:rPr b="false" i="false" strike="noStrike" sz="1200" u="none">
                <a:solidFill>
                  <a:srgbClr val="FFFFFF"/>
                </a:solidFill>
                <a:latin typeface="Calibri"/>
              </a:rPr>
              <a:t>And the progestin needs to be low in androgens</a:t>
            </a:r>
            <a:br/>
            <a:r>
              <a:rPr b="false" i="false" strike="noStrike" sz="1200" u="none">
                <a:solidFill>
                  <a:srgbClr val="FFFFFF"/>
                </a:solidFill>
                <a:latin typeface="Calibri"/>
              </a:rPr>
              <a:t>mirtazapine 45 mg for anxiety</a:t>
            </a:r>
            <a:br/>
            <a:r>
              <a:rPr b="false" i="false" strike="noStrike" sz="1200" u="none">
                <a:solidFill>
                  <a:srgbClr val="FFFFFF"/>
                </a:solidFill>
                <a:latin typeface="Calibri"/>
              </a:rPr>
              <a:t>mirtazapine discontinuation insomnia</a:t>
            </a:r>
            <a:br/>
            <a:r>
              <a:rPr b="false" i="false" strike="noStrike" sz="1200" u="none">
                <a:solidFill>
                  <a:srgbClr val="FFFFFF"/>
                </a:solidFill>
                <a:latin typeface="Calibri"/>
              </a:rPr>
              <a:t>remeron online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mirtazapine 15mg tablets reviews</a:t>
            </a:r>
            <a:br/>
            <a:r>
              <a:rPr b="false" i="false" strike="noStrike" sz="1200" u="none">
                <a:solidFill>
                  <a:srgbClr val="FFFFFF"/>
                </a:solidFill>
                <a:latin typeface="Calibri"/>
              </a:rPr>
              <a:t>mirtazapine 45 mg overdose</a:t>
            </a:r>
            <a:br/>
            <a:r>
              <a:rPr b="false" i="false" strike="noStrike" sz="1200" u="none">
                <a:solidFill>
                  <a:srgbClr val="FFFFFF"/>
                </a:solidFill>
                <a:latin typeface="Calibri"/>
              </a:rPr>
              <a:t>remeron 15 mg uses</a:t>
            </a:r>
            <a:br/>
            <a:r>
              <a:rPr b="false" i="false" strike="noStrike" sz="1200" u="none">
                <a:solidFill>
                  <a:srgbClr val="FFFFFF"/>
                </a:solidFill>
                <a:latin typeface="Calibri"/>
              </a:rPr>
              <a:t>best generic mirtazapine</a:t>
            </a:r>
            <a:br/>
            <a:r>
              <a:rPr b="false" i="false" strike="noStrike" sz="1200" u="none">
                <a:solidFill>
                  <a:srgbClr val="FFFFFF"/>
                </a:solidFill>
                <a:latin typeface="Calibri"/>
              </a:rPr>
              <a:t>buy remeron online</a:t>
            </a:r>
            <a:br/>
            <a:r>
              <a:rPr b="false" i="false" strike="noStrike" sz="1200" u="none">
                <a:solidFill>
                  <a:srgbClr val="FFFFFF"/>
                </a:solidFill>
                <a:latin typeface="Calibri"/>
              </a:rPr>
              <a:t>remeron 45 mg for depression</a:t>
            </a:r>
            <a:br/>
            <a:r>
              <a:rPr b="false" i="false" strike="noStrike" sz="1200" u="none">
                <a:solidFill>
                  <a:srgbClr val="FFFFFF"/>
                </a:solidFill>
                <a:latin typeface="Calibri"/>
              </a:rPr>
              <a:t>purchase mirtazapine</a:t>
            </a:r>
            <a:br/>
            <a:r>
              <a:rPr b="false" i="false" strike="noStrike" sz="1200" u="none">
                <a:solidFill>
                  <a:srgbClr val="FFFFFF"/>
                </a:solidFill>
                <a:latin typeface="Calibri"/>
              </a:rPr>
              <a:t>Llc pharmacy technician maintains the body shop buy maxalt milligrams hoe</a:t>
            </a:r>
            <a:br/>
            <a:r>
              <a:rPr b="false" i="false" strike="noStrike" sz="1200" u="none">
                <a:solidFill>
                  <a:srgbClr val="FFFFFF"/>
                </a:solidFill>
                <a:latin typeface="Calibri"/>
              </a:rPr>
              <a:t>coming off 15 mg mirtazapine</a:t>
            </a:r>
            <a:br/>
            <a:r>
              <a:rPr b="false" i="false" strike="noStrike" sz="1200" u="none">
                <a:solidFill>
                  <a:srgbClr val="FFFFFF"/>
                </a:solidFill>
                <a:latin typeface="Calibri"/>
              </a:rPr>
              <a:t>You have a 7-day window to pick up your prescription</a:t>
            </a:r>
            <a:br/>
            <a:r>
              <a:rPr b="false" i="false" strike="noStrike" sz="1200" u="none">
                <a:solidFill>
                  <a:srgbClr val="FFFFFF"/>
                </a:solidFill>
                <a:latin typeface="Calibri"/>
              </a:rPr>
              <a:t>mirtazapine 7.5 mg</a:t>
            </a:r>
            <a:br/>
            <a:r>
              <a:rPr b="false" i="false" strike="noStrike" sz="1200" u="none">
                <a:solidFill>
                  <a:srgbClr val="FFFFFF"/>
                </a:solidFill>
                <a:latin typeface="Calibri"/>
              </a:rPr>
              <a:t>mirtazapine 30 mg street value</a:t>
            </a:r>
            <a:br/>
            <a:r>
              <a:rPr b="false" i="false" strike="noStrike" sz="1200" u="none">
                <a:solidFill>
                  <a:srgbClr val="FFFFFF"/>
                </a:solidFill>
                <a:latin typeface="Calibri"/>
              </a:rPr>
              <a:t>mirtazapine 45 mg sleep</a:t>
            </a:r>
            <a:br/>
            <a:r>
              <a:rPr b="false" i="false" strike="noStrike" sz="1200" u="none">
                <a:solidFill>
                  <a:srgbClr val="FFFFFF"/>
                </a:solidFill>
                <a:latin typeface="Calibri"/>
              </a:rPr>
              <a:t>remeron price</a:t>
            </a:r>
            <a:br/>
            <a:r>
              <a:rPr b="false" i="false" strike="noStrike" sz="1200" u="none">
                <a:solidFill>
                  <a:srgbClr val="FFFFFF"/>
                </a:solidFill>
                <a:latin typeface="Calibri"/>
              </a:rPr>
              <a:t>remeron 45 mg dose</a:t>
            </a:r>
            <a:br/>
            <a:r>
              <a:rPr b="false" i="false" strike="noStrike" sz="1200" u="none">
                <a:solidFill>
                  <a:srgbClr val="FFFFFF"/>
                </a:solidFill>
                <a:latin typeface="Calibri"/>
              </a:rPr>
              <a:t>mirtazapine 15 mg tabl</a:t>
            </a:r>
            <a:br/>
            <a:r>
              <a:rPr b="false" i="false" strike="noStrike" sz="1200" u="none">
                <a:solidFill>
                  <a:srgbClr val="FFFFFF"/>
                </a:solidFill>
                <a:latin typeface="Calibri"/>
              </a:rPr>
              <a:t>mirtazapine starting dose 30 mg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Any delay in treating these conditions can lead to blindness.</a:t>
            </a:r>
            <a:br/>
            <a:r>
              <a:rPr b="false" i="false" strike="noStrike" sz="1200" u="none">
                <a:solidFill>
                  <a:srgbClr val="FFFFFF"/>
                </a:solidFill>
                <a:latin typeface="Calibri"/>
              </a:rPr>
              <a:t>mirtazapine online kopen</a:t>
            </a:r>
            <a:br/>
            <a:r>
              <a:rPr b="false" i="false" strike="noStrike" sz="1200" u="none">
                <a:solidFill>
                  <a:srgbClr val="FFFFFF"/>
                </a:solidFill>
                <a:latin typeface="Calibri"/>
              </a:rPr>
              <a:t>He still vanished tests to include his needle, at one weight usually working a localized pressure, and censoring its calcium dependence between getting places</a:t>
            </a:r>
            <a:br/>
            <a:r>
              <a:rPr b="false" i="false" strike="noStrike" sz="1200" u="none">
                <a:solidFill>
                  <a:srgbClr val="FFFFFF"/>
                </a:solidFill>
                <a:latin typeface="Calibri"/>
              </a:rPr>
              <a:t>remeron tablets picture</a:t>
            </a:r>
            <a:br/>
            <a:r>
              <a:rPr b="false" i="false" strike="noStrike" sz="1200" u="none">
                <a:solidFill>
                  <a:srgbClr val="FFFFFF"/>
                </a:solidFill>
                <a:latin typeface="Calibri"/>
              </a:rPr>
              <a:t>How many would you like? usapayday loan In 2006, a court did rule against a foundation taking upstock in a battle between Dutch industrial conglomerate Storkand hedge funds seeking to break it up</a:t>
            </a:r>
            <a:br/>
            <a:r>
              <a:rPr b="false" i="false" strike="noStrike" sz="1200" u="none">
                <a:solidFill>
                  <a:srgbClr val="FFFFFF"/>
                </a:solidFill>
                <a:latin typeface="Calibri"/>
              </a:rPr>
              <a:t>mirtazapine 15 mg price uk</a:t>
            </a:r>
            <a:br/>
            <a:r>
              <a:rPr b="false" i="false" strike="noStrike" sz="1200" u="none">
                <a:solidFill>
                  <a:srgbClr val="FFFFFF"/>
                </a:solidFill>
                <a:latin typeface="Calibri"/>
              </a:rPr>
              <a:t>buy generic remeron</a:t>
            </a:r>
            <a:br/>
            <a:r>
              <a:rPr b="false" i="false" strike="noStrike" sz="1200" u="none">
                <a:solidFill>
                  <a:srgbClr val="FFFFFF"/>
                </a:solidFill>
                <a:latin typeface="Calibri"/>
              </a:rPr>
              <a:t>His whole personality changed from then on</a:t>
            </a:r>
            <a:br/>
            <a:r>
              <a:rPr b="false" i="false" strike="noStrike" sz="1200" u="none">
                <a:solidFill>
                  <a:srgbClr val="FFFFFF"/>
                </a:solidFill>
                <a:latin typeface="Calibri"/>
              </a:rPr>
              <a:t>remeron sol tablets</a:t>
            </a:r>
            <a:br/>
            <a:r>
              <a:rPr b="false" i="false" strike="noStrike" sz="1200" u="none">
                <a:solidFill>
                  <a:srgbClr val="FFFFFF"/>
                </a:solidFill>
                <a:latin typeface="Calibri"/>
              </a:rPr>
              <a:t>can you get high off mirtazapine 15 mg</a:t>
            </a:r>
            <a:br/>
            <a:r>
              <a:rPr b="false" i="false" strike="noStrike" sz="1200" u="none">
                <a:solidFill>
                  <a:srgbClr val="FFFFFF"/>
                </a:solidFill>
                <a:latin typeface="Calibri"/>
              </a:rPr>
              <a:t>Usted puede tener efectos secundarios desagradables como latidos del corazn rpidos, calentura o rojez debajo de la piel, sensacin de hormigueo, nuseas y vmitos.</a:t>
            </a:r>
            <a:br/>
            <a:r>
              <a:rPr b="false" i="false" strike="noStrike" sz="1200" u="none">
                <a:solidFill>
                  <a:srgbClr val="FFFFFF"/>
                </a:solidFill>
                <a:latin typeface="Calibri"/>
              </a:rPr>
              <a:t>buy generic mirtazapine online</a:t>
            </a:r>
            <a:br/>
            <a:r>
              <a:rPr b="false" i="false" strike="noStrike" sz="1200" u="none">
                <a:solidFill>
                  <a:srgbClr val="FFFFFF"/>
                </a:solidFill>
                <a:latin typeface="Calibri"/>
              </a:rPr>
              <a:t>mirtazapine tablets usp</a:t>
            </a:r>
            <a:br/>
            <a:r>
              <a:rPr b="false" i="false" strike="noStrike" sz="1200" u="none">
                <a:solidFill>
                  <a:srgbClr val="FFFFFF"/>
                </a:solidFill>
                <a:latin typeface="Calibri"/>
              </a:rPr>
              <a:t>remeron 45 mg wikipedia</a:t>
            </a:r>
            <a:br/>
            <a:r>
              <a:rPr b="false" i="false" strike="noStrike" sz="1200" u="none">
                <a:solidFill>
                  <a:srgbClr val="FFFFFF"/>
                </a:solidFill>
                <a:latin typeface="Calibri"/>
              </a:rPr>
              <a:t>buy remeron uk</a:t>
            </a:r>
            <a:br/>
            <a:r>
              <a:rPr b="false" i="false" strike="noStrike" sz="1200" u="none">
                <a:solidFill>
                  <a:srgbClr val="FFFFFF"/>
                </a:solidFill>
                <a:latin typeface="Calibri"/>
              </a:rPr>
              <a:t>I can take the kids to the mall, go grocery shopping...all those thing seemed nearly impossible 2 months ago</a:t>
            </a:r>
            <a:br/>
            <a:r>
              <a:rPr b="false" i="false" strike="noStrike" sz="1200" u="none">
                <a:solidFill>
                  <a:srgbClr val="FFFFFF"/>
                </a:solidFill>
                <a:latin typeface="Calibri"/>
              </a:rPr>
              <a:t>remeron 30 mg tablets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remeron 7.5 mg weight gain</a:t>
            </a:r>
            <a:br/>
            <a:r>
              <a:rPr b="false" i="false" strike="noStrike" sz="1200" u="none">
                <a:solidFill>
                  <a:srgbClr val="FFFFFF"/>
                </a:solidFill>
                <a:latin typeface="Calibri"/>
              </a:rPr>
              <a:t>Tell your doctor if your infection returns within 2 months</a:t>
            </a:r>
            <a:br/>
            <a:r>
              <a:rPr b="false" i="false" strike="noStrike" sz="1200" u="none">
                <a:solidFill>
                  <a:srgbClr val="FFFFFF"/>
                </a:solidFill>
                <a:latin typeface="Calibri"/>
              </a:rPr>
              <a:t>antidepressant discontinuation syndrome mirtazapine</a:t>
            </a:r>
            <a:br/>
            <a:r>
              <a:rPr b="false" i="false" strike="noStrike" sz="1200" u="none">
                <a:solidFill>
                  <a:srgbClr val="FFFFFF"/>
                </a:solidFill>
                <a:latin typeface="Calibri"/>
              </a:rPr>
              <a:t>mirtazapine 15 mg for cats</a:t>
            </a:r>
            <a:br/>
            <a:r>
              <a:rPr b="false" i="false" strike="noStrike" sz="1200" u="none">
                <a:solidFill>
                  <a:srgbClr val="FFFFFF"/>
                </a:solidFill>
                <a:latin typeface="Calibri"/>
              </a:rPr>
              <a:t>When increases in the dose of indomethacin are made, they should be made carefully and in small increments.</a:t>
            </a:r>
            <a:br/>
            <a:r>
              <a:rPr b="false" i="false" strike="noStrike" sz="1200" u="none">
                <a:solidFill>
                  <a:srgbClr val="FFFFFF"/>
                </a:solidFill>
                <a:latin typeface="Calibri"/>
              </a:rPr>
              <a:t>mirtazapine 15 mg uses</a:t>
            </a:r>
            <a:br/>
            <a:r>
              <a:rPr b="false" i="false" strike="noStrike" sz="1200" u="none">
                <a:solidFill>
                  <a:srgbClr val="FFFFFF"/>
                </a:solidFill>
                <a:latin typeface="Calibri"/>
              </a:rPr>
              <a:t>mirtazapine 15 mg tablets</a:t>
            </a:r>
            <a:br/>
            <a:r>
              <a:rPr b="false" i="false" strike="noStrike" sz="1200" u="none">
                <a:solidFill>
                  <a:srgbClr val="FFFFFF"/>
                </a:solidFill>
                <a:latin typeface="Calibri"/>
              </a:rPr>
              <a:t>mirtazapine 30 mg effects</a:t>
            </a:r>
            <a:br/>
            <a:r>
              <a:rPr b="false" i="false" strike="noStrike" sz="1200" u="none">
                <a:solidFill>
                  <a:srgbClr val="FFFFFF"/>
                </a:solidFill>
                <a:latin typeface="Calibri"/>
              </a:rPr>
              <a:t>mirtazapine 45 mg</a:t>
            </a:r>
            <a:br/>
            <a:r>
              <a:rPr b="false" i="false" strike="noStrike" sz="1200" u="none">
                <a:solidFill>
                  <a:srgbClr val="FFFFFF"/>
                </a:solidFill>
                <a:latin typeface="Calibri"/>
              </a:rPr>
              <a:t>Anyway, I too am curious to see if anyone replies back to me off this, you can get pretty lost reading all these various blogs and the things you can google up on thyroid</a:t>
            </a:r>
            <a:br/>
            <a:r>
              <a:rPr b="false" i="false" strike="noStrike" sz="1200" u="none">
                <a:solidFill>
                  <a:srgbClr val="FFFFFF"/>
                </a:solidFill>
                <a:latin typeface="Calibri"/>
              </a:rPr>
              <a:t>remeron soltab 30 mg orodispersible tablets mirtazapine</a:t>
            </a:r>
            <a:br/>
            <a:r>
              <a:rPr b="false" i="false" strike="noStrike" sz="1200" u="none">
                <a:solidFill>
                  <a:srgbClr val="FFFFFF"/>
                </a:solidFill>
                <a:latin typeface="Calibri"/>
              </a:rPr>
              <a:t>mirtazapine 15 mg to get high</a:t>
            </a:r>
            <a:br/>
            <a:r>
              <a:rPr b="false" i="false" strike="noStrike" sz="1200" u="none">
                <a:solidFill>
                  <a:srgbClr val="FFFFFF"/>
                </a:solidFill>
                <a:latin typeface="Calibri"/>
              </a:rPr>
              <a:t>mirtazapine discontinuation syndrome</a:t>
            </a:r>
            <a:br/>
            <a:r>
              <a:rPr b="false" i="false" strike="noStrike" sz="1200" u="none">
                <a:solidFill>
                  <a:srgbClr val="FFFFFF"/>
                </a:solidFill>
                <a:latin typeface="Calibri"/>
              </a:rPr>
              <a:t>The percentages of patients healed (per protocol, n = 541) in this study are shown in Table 7.</a:t>
            </a:r>
            <a:br/>
            <a:r>
              <a:rPr b="false" i="false" strike="noStrike" sz="1200" u="none">
                <a:solidFill>
                  <a:srgbClr val="FFFFFF"/>
                </a:solidFill>
                <a:latin typeface="Calibri"/>
              </a:rPr>
              <a:t>remeron dissolving tablets</a:t>
            </a:r>
            <a:br/>
            <a:r>
              <a:rPr b="false" i="false" strike="noStrike" sz="1200" u="none">
                <a:solidFill>
                  <a:srgbClr val="FFFFFF"/>
                </a:solidFill>
                <a:latin typeface="Calibri"/>
              </a:rPr>
              <a:t>mirtazapine 7.5 mg for cats</a:t>
            </a:r>
            <a:br/>
            <a:r>
              <a:rPr b="false" i="false" strike="noStrike" sz="1200" u="none">
                <a:solidFill>
                  <a:srgbClr val="FFFFFF"/>
                </a:solidFill>
                <a:latin typeface="Calibri"/>
              </a:rPr>
              <a:t>What happens to people after this long?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remeron 15 mg sleep aid</a:t>
            </a:r>
            <a:br/>
            <a:r>
              <a:rPr b="false" i="false" strike="noStrike" sz="1200" u="none">
                <a:solidFill>
                  <a:srgbClr val="FFFFFF"/>
                </a:solidFill>
                <a:latin typeface="Calibri"/>
              </a:rPr>
              <a:t>It stays in pores where it is needed, without entering the bloodstream to cause systemic side effects.</a:t>
            </a:r>
            <a:br/>
            <a:r>
              <a:rPr b="false" i="false" strike="noStrike" sz="1200" u="none">
                <a:solidFill>
                  <a:srgbClr val="FFFFFF"/>
                </a:solidFill>
                <a:latin typeface="Calibri"/>
              </a:rPr>
              <a:t>mirtazapine buy</a:t>
            </a:r>
            <a:br/>
            <a:r>
              <a:rPr b="false" i="false" strike="noStrike" sz="1200" u="none">
                <a:solidFill>
                  <a:srgbClr val="FFFFFF"/>
                </a:solidFill>
                <a:latin typeface="Calibri"/>
              </a:rPr>
              <a:t>30 mg mirtazapine for sleep</a:t>
            </a:r>
            <a:br/>
            <a:r>
              <a:rPr b="false" i="false" strike="noStrike" sz="1200" u="none">
                <a:solidFill>
                  <a:srgbClr val="FFFFFF"/>
                </a:solidFill>
                <a:latin typeface="Calibri"/>
              </a:rPr>
              <a:t>mirtazapine discontinuation symptoms</a:t>
            </a:r>
            <a:br/>
            <a:r>
              <a:rPr b="false" i="false" strike="noStrike" sz="1200" u="none">
                <a:solidFill>
                  <a:srgbClr val="FFFFFF"/>
                </a:solidFill>
                <a:latin typeface="Calibri"/>
              </a:rPr>
              <a:t>remeron 15 mg street value</a:t>
            </a:r>
            <a:br/>
            <a:r>
              <a:rPr b="false" i="false" strike="noStrike" sz="1200" u="none">
                <a:solidFill>
                  <a:srgbClr val="FFFFFF"/>
                </a:solidFill>
                <a:latin typeface="Calibri"/>
              </a:rPr>
              <a:t>mirtazapine online bestellen</a:t>
            </a:r>
            <a:br/>
            <a:r>
              <a:rPr b="false" i="false" strike="noStrike" sz="1200" u="none">
                <a:solidFill>
                  <a:srgbClr val="FFFFFF"/>
                </a:solidFill>
                <a:latin typeface="Calibri"/>
              </a:rPr>
              <a:t>Barsak peristaltizmini inhibe eden ilar kontrendikedir</a:t>
            </a:r>
            <a:br/>
            <a:r>
              <a:rPr b="false" i="false" strike="noStrike" sz="1200" u="none">
                <a:solidFill>
                  <a:srgbClr val="FFFFFF"/>
                </a:solidFill>
                <a:latin typeface="Calibri"/>
              </a:rPr>
              <a:t>remeron 7.5 mg sleep</a:t>
            </a:r>
            <a:br/>
            <a:r>
              <a:rPr b="false" i="false" strike="noStrike" sz="1200" u="none">
                <a:solidFill>
                  <a:srgbClr val="FFFFFF"/>
                </a:solidFill>
                <a:latin typeface="Calibri"/>
              </a:rPr>
              <a:t>remeron online kaufen</a:t>
            </a:r>
            <a:br/>
            <a:r>
              <a:rPr b="false" i="false" strike="noStrike" sz="1200" u="none">
                <a:solidFill>
                  <a:srgbClr val="FFFFFF"/>
                </a:solidFill>
                <a:latin typeface="Calibri"/>
              </a:rPr>
              <a:t>mirtazapine 15 mg tab</a:t>
            </a:r>
            <a:br/>
            <a:r>
              <a:rPr b="false" i="false" strike="noStrike" sz="1200" u="none">
                <a:solidFill>
                  <a:srgbClr val="FFFFFF"/>
                </a:solidFill>
                <a:latin typeface="Calibri"/>
              </a:rPr>
              <a:t>We do not provide coupon, discount and rebate for adapalene gel 0.1 and 0.3, or Differin gel 0.1 and 0.3</a:t>
            </a:r>
            <a:br/>
            <a:r>
              <a:rPr b="false" i="false" strike="noStrike" sz="1200" u="none">
                <a:solidFill>
                  <a:srgbClr val="FFFFFF"/>
                </a:solidFill>
                <a:latin typeface="Calibri"/>
              </a:rPr>
              <a:t>remeron price in egypt</a:t>
            </a:r>
            <a:br/>
            <a:r>
              <a:rPr b="false" i="false" strike="noStrike" sz="1200" u="none">
                <a:solidFill>
                  <a:srgbClr val="FFFFFF"/>
                </a:solidFill>
                <a:latin typeface="Calibri"/>
              </a:rPr>
              <a:t>Stop using this medication and see your doctor immediately.</a:t>
            </a:r>
            <a:br/>
            <a:r>
              <a:rPr b="false" i="false" strike="noStrike" sz="1200" u="none">
                <a:solidFill>
                  <a:srgbClr val="FFFFFF"/>
                </a:solidFill>
                <a:latin typeface="Calibri"/>
              </a:rPr>
              <a:t>buy mirtazapine 30mg</a:t>
            </a:r>
            <a:br/>
            <a:r>
              <a:rPr b="false" i="false" strike="noStrike" sz="1200" u="none">
                <a:solidFill>
                  <a:srgbClr val="FFFFFF"/>
                </a:solidFill>
                <a:latin typeface="Calibri"/>
              </a:rPr>
              <a:t>remeron 15 mg wikipedia</a:t>
            </a:r>
            <a:br/>
            <a:r>
              <a:rPr b="false" i="false" strike="noStrike" sz="1200" u="none">
                <a:solidFill>
                  <a:srgbClr val="FFFFFF"/>
                </a:solidFill>
                <a:latin typeface="Calibri"/>
              </a:rPr>
              <a:t>In plasma, Terbinafine is &gt;99% bound to plasma proteins and there are no specific binding sites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tapering off 15 mg mirtazapine</a:t>
            </a:r>
            <a:br/>
            <a:r>
              <a:rPr b="false" i="false" strike="noStrike" sz="1200" u="none">
                <a:solidFill>
                  <a:srgbClr val="FFFFFF"/>
                </a:solidFill>
                <a:latin typeface="Calibri"/>
              </a:rPr>
              <a:t>remeron 15 mg</a:t>
            </a:r>
            <a:br/>
            <a:r>
              <a:rPr b="false" i="false" strike="noStrike" sz="1200" u="none">
                <a:solidFill>
                  <a:srgbClr val="FFFFFF"/>
                </a:solidFill>
                <a:latin typeface="Calibri"/>
              </a:rPr>
              <a:t>mirtazapine 15 mg tablet picture</a:t>
            </a:r>
            <a:br/>
            <a:r>
              <a:rPr b="false" i="false" strike="noStrike" sz="1200" u="none">
                <a:solidFill>
                  <a:srgbClr val="FFFFFF"/>
                </a:solidFill>
                <a:latin typeface="Calibri"/>
              </a:rPr>
              <a:t>Reactive arthritis is not contagious; that is, a person with the disorder cannot pass the arthritis on to someone else</a:t>
            </a:r>
            <a:br/>
            <a:r>
              <a:rPr b="false" i="false" strike="noStrike" sz="1200" u="none">
                <a:solidFill>
                  <a:srgbClr val="FFFFFF"/>
                </a:solidFill>
                <a:latin typeface="Calibri"/>
              </a:rPr>
              <a:t>mirtazapine 15 mg</a:t>
            </a:r>
            <a:br/>
            <a:r>
              <a:rPr b="false" i="false" strike="noStrike" sz="1200" u="none">
                <a:solidFill>
                  <a:srgbClr val="FFFFFF"/>
                </a:solidFill>
                <a:latin typeface="Calibri"/>
              </a:rPr>
              <a:t>mirtazapine tablets in india</a:t>
            </a:r>
            <a:br/>
            <a:r>
              <a:rPr b="false" i="false" strike="noStrike" sz="1200" u="none">
                <a:solidFill>
                  <a:srgbClr val="FFFFFF"/>
                </a:solidFill>
                <a:latin typeface="Calibri"/>
              </a:rPr>
              <a:t>NONE of the medications i have been on have helped because there is no magic pill</a:t>
            </a:r>
            <a:br/>
            <a:r>
              <a:rPr b="false" i="false" strike="noStrike" sz="1200" u="none">
                <a:solidFill>
                  <a:srgbClr val="FFFFFF"/>
                </a:solidFill>
                <a:latin typeface="Calibri"/>
              </a:rPr>
              <a:t>remeron cost walmart</a:t>
            </a:r>
            <a:br/>
            <a:r>
              <a:rPr b="false" i="false" strike="noStrike" sz="1200" u="none">
                <a:solidFill>
                  <a:srgbClr val="FFFFFF"/>
                </a:solidFill>
                <a:latin typeface="Calibri"/>
              </a:rPr>
              <a:t>Actually, aspirin has a nasty habit of thinning your blood, which is why it&amp;rsquo;s recommended to stroke and heart attack patients at a daily low dose</a:t>
            </a:r>
            <a:br/>
            <a:r>
              <a:rPr b="false" i="false" strike="noStrike" sz="1200" u="none">
                <a:solidFill>
                  <a:srgbClr val="FFFFFF"/>
                </a:solidFill>
                <a:latin typeface="Calibri"/>
              </a:rPr>
              <a:t>what is mirtazapine 30mg tablets used for</a:t>
            </a:r>
            <a:br/>
            <a:r>
              <a:rPr b="false" i="false" strike="noStrike" sz="1200" u="none">
                <a:solidFill>
                  <a:srgbClr val="FFFFFF"/>
                </a:solidFill>
                <a:latin typeface="Calibri"/>
              </a:rPr>
              <a:t>We have all acknowledged that Trayvon Martin lost his life</a:t>
            </a:r>
            <a:br/>
            <a:r>
              <a:rPr b="false" i="false" strike="noStrike" sz="1200" u="none">
                <a:solidFill>
                  <a:srgbClr val="FFFFFF"/>
                </a:solidFill>
                <a:latin typeface="Calibri"/>
              </a:rPr>
              <a:t>mirtazapine 45 mg nhs</a:t>
            </a:r>
            <a:br/>
            <a:r>
              <a:rPr b="false" i="false" strike="noStrike" sz="1200" u="none">
                <a:solidFill>
                  <a:srgbClr val="FFFFFF"/>
                </a:solidFill>
                <a:latin typeface="Calibri"/>
              </a:rPr>
              <a:t>remeron 7.5 mg for anxiety</a:t>
            </a:r>
            <a:br/>
            <a:r>
              <a:rPr b="false" i="false" strike="noStrike" sz="1200" u="none">
                <a:solidFill>
                  <a:srgbClr val="FFFFFF"/>
                </a:solidFill>
                <a:latin typeface="Calibri"/>
              </a:rPr>
              <a:t>mirtazapine orally disintegrating tablets 45mg</a:t>
            </a:r>
            <a:br/>
            <a:r>
              <a:rPr b="false" i="false" strike="noStrike" sz="1200" u="none">
                <a:solidFill>
                  <a:srgbClr val="FFFFFF"/>
                </a:solidFill>
                <a:latin typeface="Calibri"/>
              </a:rPr>
              <a:t>Beispielsweise kn Infektionen durch Chlamydien zu einer Frhgeburt sowie schwerer Konjunktivitis, Otitis media und Pneumonie beim Neugeborenen fhren.</a:t>
            </a:r>
            <a:br/>
            <a:r>
              <a:rPr b="false" i="false" strike="noStrike" sz="1200" u="none">
                <a:solidFill>
                  <a:srgbClr val="FFFFFF"/>
                </a:solidFill>
                <a:latin typeface="Calibri"/>
              </a:rPr>
              <a:t>mirtazapine 30 mg la thuoc gi</a:t>
            </a:r>
            <a:br/>
            <a:r>
              <a:rPr b="false" i="false" strike="noStrike" sz="1200" u="none">
                <a:solidFill>
                  <a:srgbClr val="FFFFFF"/>
                </a:solidFill>
                <a:latin typeface="Calibri"/>
              </a:rPr>
              <a:t>mirtazapine 30 mg reviews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mirtazapine for dogs</a:t>
            </a:r>
            <a:br/>
            <a:r>
              <a:rPr b="false" i="false" strike="noStrike" sz="1200" u="none">
                <a:solidFill>
                  <a:srgbClr val="FFFFFF"/>
                </a:solidFill>
                <a:latin typeface="Calibri"/>
              </a:rPr>
              <a:t>mirtazapine 15 mg tablet</a:t>
            </a:r>
            <a:br/>
            <a:r>
              <a:rPr b="false" i="false" strike="noStrike" sz="1200" u="none">
                <a:solidFill>
                  <a:srgbClr val="FFFFFF"/>
                </a:solidFill>
                <a:latin typeface="Calibri"/>
              </a:rPr>
              <a:t>mirtazapine 30 mg</a:t>
            </a:r>
            <a:br/>
            <a:r>
              <a:rPr b="false" i="false" strike="noStrike" sz="1200" u="none">
                <a:solidFill>
                  <a:srgbClr val="FFFFFF"/>
                </a:solidFill>
                <a:latin typeface="Calibri"/>
              </a:rPr>
              <a:t>remeron price in pakistan</a:t>
            </a:r>
            <a:br/>
            <a:r>
              <a:rPr b="false" i="false" strike="noStrike" sz="1200" u="none">
                <a:solidFill>
                  <a:srgbClr val="FFFFFF"/>
                </a:solidFill>
                <a:latin typeface="Calibri"/>
              </a:rPr>
              <a:t>mirtazapine 15 mg orodispersible tablets</a:t>
            </a:r>
            <a:br/>
            <a:r>
              <a:rPr b="false" i="false" strike="noStrike" sz="1200" u="none">
                <a:solidFill>
                  <a:srgbClr val="FFFFFF"/>
                </a:solidFill>
                <a:latin typeface="Calibri"/>
              </a:rPr>
              <a:t>mirtazapine 7.5 mg for anxiety</a:t>
            </a:r>
            <a:br/>
            <a:r>
              <a:rPr b="false" i="false" strike="noStrike" sz="1200" u="none">
                <a:solidFill>
                  <a:srgbClr val="FFFFFF"/>
                </a:solidFill>
                <a:latin typeface="Calibri"/>
              </a:rPr>
              <a:t>mirtazapine 15</a:t>
            </a:r>
            <a:br/>
            <a:r>
              <a:rPr b="false" i="false" strike="noStrike" sz="1200" u="none">
                <a:solidFill>
                  <a:srgbClr val="FFFFFF"/>
                </a:solidFill>
                <a:latin typeface="Calibri"/>
              </a:rPr>
              <a:t>remeron generic name</a:t>
            </a:r>
            <a:br/>
            <a:r>
              <a:rPr b="false" i="false" strike="noStrike" sz="1200" u="none">
                <a:solidFill>
                  <a:srgbClr val="FFFFFF"/>
                </a:solidFill>
                <a:latin typeface="Calibri"/>
              </a:rPr>
              <a:t>remeron 45 mg for sleep</a:t>
            </a:r>
            <a:br/>
            <a:r>
              <a:rPr b="false" i="false" strike="noStrike" sz="1200" u="none">
                <a:solidFill>
                  <a:srgbClr val="FFFFFF"/>
                </a:solidFill>
                <a:latin typeface="Calibri"/>
              </a:rPr>
              <a:t>I am not allowed to even have one single Advil or any other NSAID</a:t>
            </a:r>
            <a:br/>
            <a:r>
              <a:rPr b="false" i="false" strike="noStrike" sz="1200" u="none">
                <a:solidFill>
                  <a:srgbClr val="FFFFFF"/>
                </a:solidFill>
                <a:latin typeface="Calibri"/>
              </a:rPr>
              <a:t>mirtazapine online purchase</a:t>
            </a:r>
            <a:br/>
            <a:r>
              <a:rPr b="false" i="false" strike="noStrike" sz="1200" u="none">
                <a:solidFill>
                  <a:srgbClr val="FFFFFF"/>
                </a:solidFill>
                <a:latin typeface="Calibri"/>
              </a:rPr>
              <a:t>mirtazapine 30mg to 45 mg</a:t>
            </a:r>
            <a:br/>
            <a:r>
              <a:rPr b="false" i="false" strike="noStrike" sz="1200" u="none">
                <a:solidFill>
                  <a:srgbClr val="FFFFFF"/>
                </a:solidFill>
                <a:latin typeface="Calibri"/>
              </a:rPr>
              <a:t>how much does remeron cost at walmart</a:t>
            </a:r>
            <a:br/>
            <a:r>
              <a:rPr b="false" i="false" strike="noStrike" sz="1200" u="none">
                <a:solidFill>
                  <a:srgbClr val="FFFFFF"/>
                </a:solidFill>
                <a:latin typeface="Calibri"/>
              </a:rPr>
              <a:t>generic mirtazapine cost</a:t>
            </a:r>
            <a:br/>
            <a:r>
              <a:rPr b="false" i="false" strike="noStrike" sz="1200" u="none">
                <a:solidFill>
                  <a:srgbClr val="FFFFFF"/>
                </a:solidFill>
                <a:latin typeface="Calibri"/>
              </a:rPr>
              <a:t>mirtazapine 30mg price</a:t>
            </a:r>
            <a:br/>
            <a:r>
              <a:rPr b="false" i="false" strike="noStrike" sz="1200" u="none">
                <a:solidFill>
                  <a:srgbClr val="FFFFFF"/>
                </a:solidFill>
                <a:latin typeface="Calibri"/>
              </a:rPr>
              <a:t>remeron online uk</a:t>
            </a:r>
            <a:br/>
            <a:r>
              <a:rPr b="false" i="false" strike="noStrike" sz="1200" u="none">
                <a:solidFill>
                  <a:srgbClr val="FFFFFF"/>
                </a:solidFill>
                <a:latin typeface="Calibri"/>
              </a:rPr>
              <a:t>It is a white, or creamy white, crystalline powder.</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remeron</a:t>
            </a:r>
            <a:br/>
            <a:r>
              <a:rPr b="false" i="false" strike="noStrike" sz="1200" u="none">
                <a:solidFill>
                  <a:srgbClr val="FFFFFF"/>
                </a:solidFill>
                <a:latin typeface="Calibri"/>
              </a:rPr>
              <a:t>The most common type of warning is issued when there is a potentially serious adverse effect that must be carefully weighed against the potential benefit of the drug</a:t>
            </a:r>
            <a:br/>
            <a:r>
              <a:rPr b="false" i="false" strike="noStrike" sz="1200" u="none">
                <a:solidFill>
                  <a:srgbClr val="FFFFFF"/>
                </a:solidFill>
                <a:latin typeface="Calibri"/>
              </a:rPr>
              <a:t>mirtazapine 45 mg buy online</a:t>
            </a:r>
            <a:br/>
            <a:r>
              <a:rPr b="false" i="false" strike="noStrike" sz="1200" u="none">
                <a:solidFill>
                  <a:srgbClr val="FFFFFF"/>
                </a:solidFill>
                <a:latin typeface="Calibri"/>
              </a:rPr>
              <a:t>mirtazapine tablets 45mg</a:t>
            </a:r>
            <a:br/>
            <a:r>
              <a:rPr b="false" i="false" strike="noStrike" sz="1200" u="none">
                <a:solidFill>
                  <a:srgbClr val="FFFFFF"/>
                </a:solidFill>
                <a:latin typeface="Calibri"/>
              </a:rPr>
              <a:t>mirtazapine 30mg</a:t>
            </a:r>
            <a:br/>
            <a:r>
              <a:rPr b="false" i="false" strike="noStrike" sz="1200" u="none">
                <a:solidFill>
                  <a:srgbClr val="FFFFFF"/>
                </a:solidFill>
                <a:latin typeface="Calibri"/>
              </a:rPr>
              <a:t>mirtazapine 15 mg odt</a:t>
            </a:r>
            <a:br/>
            <a:r>
              <a:rPr b="false" i="false" strike="noStrike" sz="1200" u="none">
                <a:solidFill>
                  <a:srgbClr val="FFFFFF"/>
                </a:solidFill>
                <a:latin typeface="Calibri"/>
              </a:rPr>
              <a:t>mirtazapine tablets usp 7.5mg</a:t>
            </a:r>
            <a:br/>
            <a:r>
              <a:rPr b="false" i="false" strike="noStrike" sz="1200" u="none">
                <a:solidFill>
                  <a:srgbClr val="FFFFFF"/>
                </a:solidFill>
                <a:latin typeface="Calibri"/>
              </a:rPr>
              <a:t>Now instead of 5 coffees a day, I&amp;#39;m drinking 2-3 litres of water and green tea if I&amp;#39;m working on something.</a:t>
            </a:r>
            <a:br/>
            <a:r>
              <a:rPr b="false" i="false" strike="noStrike" sz="1200" u="none">
                <a:solidFill>
                  <a:srgbClr val="FFFFFF"/>
                </a:solidFill>
                <a:latin typeface="Calibri"/>
              </a:rPr>
              <a:t>remeron orally disintegrating tablets</a:t>
            </a:r>
            <a:br/>
            <a:r>
              <a:rPr b="false" i="false" strike="noStrike" sz="1200" u="none">
                <a:solidFill>
                  <a:srgbClr val="FFFFFF"/>
                </a:solidFill>
                <a:latin typeface="Calibri"/>
              </a:rPr>
              <a:t>remeron online pharmacy</a:t>
            </a:r>
            <a:br/>
            <a:r>
              <a:rPr b="false" i="false" strike="noStrike" sz="1200" u="none">
                <a:solidFill>
                  <a:srgbClr val="FFFFFF"/>
                </a:solidFill>
                <a:latin typeface="Calibri"/>
              </a:rPr>
              <a:t>put me on pristiq) withdrawls never go away, acute phase is bad, chronic phase is worse</a:t>
            </a:r>
            <a:br/>
            <a:r>
              <a:rPr b="false" i="false" strike="noStrike" sz="1200" u="none">
                <a:solidFill>
                  <a:srgbClr val="FFFFFF"/>
                </a:solidFill>
                <a:latin typeface="Calibri"/>
              </a:rPr>
              <a:t>mirtazapine 30 mg get you high</a:t>
            </a:r>
            <a:br/>
            <a:r>
              <a:rPr b="false" i="false" strike="noStrike" sz="1200" u="none">
                <a:solidFill>
                  <a:srgbClr val="FFFFFF"/>
                </a:solidFill>
                <a:latin typeface="Calibri"/>
              </a:rPr>
              <a:t>&amp;ldquo;Other&amp;rdquo; accounted for 15% and responses ranged from various prescription drugs to no alternative specified.</a:t>
            </a:r>
            <a:br/>
            <a:r>
              <a:rPr b="false" i="false" strike="noStrike" sz="1200" u="none">
                <a:solidFill>
                  <a:srgbClr val="FFFFFF"/>
                </a:solidFill>
                <a:latin typeface="Calibri"/>
              </a:rPr>
              <a:t>remeron 15 mg tablet</a:t>
            </a:r>
            <a:br/>
            <a:r>
              <a:rPr b="false" i="false" strike="noStrike" sz="1200" u="none">
                <a:solidFill>
                  <a:srgbClr val="FFFFFF"/>
                </a:solidFill>
                <a:latin typeface="Calibri"/>
              </a:rPr>
              <a:t>buy mirtazapine online</a:t>
            </a:r>
            <a:br/>
            <a:r>
              <a:rPr b="false" i="false" strike="noStrike" sz="1200" u="none">
                <a:solidFill>
                  <a:srgbClr val="FFFFFF"/>
                </a:solidFill>
                <a:latin typeface="Calibri"/>
              </a:rPr>
              <a:t>generic mirtazapine not working</a:t>
            </a:r>
            <a:br/>
            <a:r>
              <a:rPr b="false" i="false" strike="noStrike" sz="1200" u="none">
                <a:solidFill>
                  <a:srgbClr val="FFFFFF"/>
                </a:solidFill>
                <a:latin typeface="Calibri"/>
              </a:rPr>
              <a:t>can remeron tablets be split</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remeron 15 mg for sleep</a:t>
            </a:r>
            <a:br/>
            <a:r>
              <a:rPr b="false" i="false" strike="noStrike" sz="1200" u="none">
                <a:solidFill>
                  <a:srgbClr val="FFFFFF"/>
                </a:solidFill>
                <a:latin typeface="Calibri"/>
              </a:rPr>
              <a:t>Do the time needed to help yourself get well</a:t>
            </a:r>
            <a:br/>
            <a:r>
              <a:rPr b="false" i="false" strike="noStrike" sz="1200" u="none">
                <a:solidFill>
                  <a:srgbClr val="FFFFFF"/>
                </a:solidFill>
                <a:latin typeface="Calibri"/>
              </a:rPr>
              <a:t>mirtazapine 7.5 mg for sleep</a:t>
            </a:r>
            <a:br/>
            <a:r>
              <a:rPr b="false" i="false" strike="noStrike" sz="1200" u="none">
                <a:solidFill>
                  <a:srgbClr val="FFFFFF"/>
                </a:solidFill>
                <a:latin typeface="Calibri"/>
              </a:rPr>
              <a:t>mirtazapine mims online</a:t>
            </a:r>
            <a:br/>
            <a:r>
              <a:rPr b="false" i="false" strike="noStrike" sz="1200" u="none">
                <a:solidFill>
                  <a:srgbClr val="FFFFFF"/>
                </a:solidFill>
                <a:latin typeface="Calibri"/>
              </a:rPr>
              <a:t>She just yesterday broke her femur and the doctor said it was a classic nexium break I think we need to look into this a lot more.</a:t>
            </a:r>
            <a:br/>
            <a:r>
              <a:rPr b="false" i="false" strike="noStrike" sz="1200" u="none">
                <a:solidFill>
                  <a:srgbClr val="FFFFFF"/>
                </a:solidFill>
                <a:latin typeface="Calibri"/>
              </a:rPr>
              <a:t>30 mg mirtazapine</a:t>
            </a:r>
            <a:br/>
            <a:r>
              <a:rPr b="false" i="false" strike="noStrike" sz="1200" u="none">
                <a:solidFill>
                  <a:srgbClr val="FFFFFF"/>
                </a:solidFill>
                <a:latin typeface="Calibri"/>
              </a:rPr>
              <a:t>The outcome she is clear of all that black crusty mess (malassezia) when she was given to me, she was 4 months old, notice that dark discharge in her ears</a:t>
            </a:r>
            <a:br/>
            <a:r>
              <a:rPr b="false" i="false" strike="noStrike" sz="1200" u="none">
                <a:solidFill>
                  <a:srgbClr val="FFFFFF"/>
                </a:solidFill>
                <a:latin typeface="Calibri"/>
              </a:rPr>
              <a:t>mirtazapine 15 mg weight gain</a:t>
            </a:r>
            <a:br/>
            <a:r>
              <a:rPr b="false" i="false" strike="noStrike" sz="1200" u="none">
                <a:solidFill>
                  <a:srgbClr val="FFFFFF"/>
                </a:solidFill>
                <a:latin typeface="Calibri"/>
              </a:rPr>
              <a:t>mirtazapine 15mg or 30mg for sleep</a:t>
            </a:r>
            <a:br/>
            <a:r>
              <a:rPr b="false" i="false" strike="noStrike" sz="1200" u="none">
                <a:solidFill>
                  <a:srgbClr val="FFFFFF"/>
                </a:solidFill>
                <a:latin typeface="Calibri"/>
              </a:rPr>
              <a:t>Der Kasten zeigt ein Beispiel fr die Berechnung (oben).</a:t>
            </a:r>
            <a:br/>
            <a:r>
              <a:rPr b="false" i="false" strike="noStrike" sz="1200" u="none">
                <a:solidFill>
                  <a:srgbClr val="FFFFFF"/>
                </a:solidFill>
                <a:latin typeface="Calibri"/>
              </a:rPr>
              <a:t>what are mirtazapine 15mg tablets used for</a:t>
            </a:r>
            <a:br/>
            <a:r>
              <a:rPr b="false" i="false" strike="noStrike" sz="1200" u="none">
                <a:solidFill>
                  <a:srgbClr val="FFFFFF"/>
                </a:solidFill>
                <a:latin typeface="Calibri"/>
              </a:rPr>
              <a:t>However, there were things I didn&amp;#039;t like about it - like my complete LACK of sexual desire</a:t>
            </a:r>
            <a:br/>
            <a:r>
              <a:rPr b="false" i="false" strike="noStrike" sz="1200" u="none">
                <a:solidFill>
                  <a:srgbClr val="FFFFFF"/>
                </a:solidFill>
                <a:latin typeface="Calibri"/>
              </a:rPr>
              <a:t>retail cost of remeron</a:t>
            </a:r>
            <a:br/>
            <a:r>
              <a:rPr b="false" i="false" strike="noStrike" sz="1200" u="none">
                <a:solidFill>
                  <a:srgbClr val="FFFFFF"/>
                </a:solidFill>
                <a:latin typeface="Calibri"/>
              </a:rPr>
              <a:t>We'll need to take up references tough cleopatra strattera generic launch date shone verandah Two industry sources said a settlement over the trades couldcome as early as mid-morning on Tuesday</a:t>
            </a:r>
            <a:br/>
            <a:r>
              <a:rPr b="false" i="false" strike="noStrike" sz="1200" u="none">
                <a:solidFill>
                  <a:srgbClr val="FFFFFF"/>
                </a:solidFill>
                <a:latin typeface="Calibri"/>
              </a:rPr>
              <a:t>mirtazapine online</a:t>
            </a:r>
            <a:br/>
            <a:r>
              <a:rPr b="false" i="false" strike="noStrike" sz="1200" u="none">
                <a:solidFill>
                  <a:srgbClr val="FFFFFF"/>
                </a:solidFill>
                <a:latin typeface="Calibri"/>
              </a:rPr>
              <a:t>remeron 15 mg sleep</a:t>
            </a:r>
            <a:br/>
            <a:r>
              <a:rPr b="false" i="false" strike="noStrike" sz="1200" u="none">
                <a:solidFill>
                  <a:srgbClr val="FFFFFF"/>
                </a:solidFill>
                <a:latin typeface="Calibri"/>
              </a:rPr>
              <a:t>remeron soltab generic</a:t>
            </a:r>
            <a:b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WO92/21328, EP473431, EP459695,EP349103, CA2068366 and US5084278</a:t>
            </a:r>
            <a:br/>
            <a:r>
              <a:rPr b="false" i="false" strike="noStrike" sz="1200" u="none">
                <a:solidFill>
                  <a:srgbClr val="FFFFFF"/>
                </a:solidFill>
                <a:latin typeface="Calibri"/>
              </a:rPr>
              <a:t>generic mirtazapine manufacturers</a:t>
            </a:r>
            <a:br/>
            <a:r>
              <a:rPr b="false" i="false" strike="noStrike" sz="1200" u="none">
                <a:solidFill>
                  <a:srgbClr val="FFFFFF"/>
                </a:solidFill>
                <a:latin typeface="Calibri"/>
              </a:rPr>
              <a:t>Pakistan is north and west of India and it has influences of the neighbouring races from Central Asia and Middle East</a:t>
            </a:r>
            <a:br/>
            <a:r>
              <a:rPr b="false" i="false" strike="noStrike" sz="1200" u="none">
                <a:solidFill>
                  <a:srgbClr val="FFFFFF"/>
                </a:solidFill>
                <a:latin typeface="Calibri"/>
              </a:rPr>
              <a:t>what are mirtazapine orodispersible tablets used for</a:t>
            </a:r>
            <a:br/>
            <a:r>
              <a:rPr b="false" i="false" strike="noStrike" sz="1200" u="none">
                <a:solidFill>
                  <a:srgbClr val="FFFFFF"/>
                </a:solidFill>
                <a:latin typeface="Calibri"/>
              </a:rPr>
              <a:t>remeron online bestellen</a:t>
            </a:r>
            <a:br/>
            <a:r>
              <a:rPr b="false" i="false" strike="noStrike" sz="1200" u="none">
                <a:solidFill>
                  <a:srgbClr val="FFFFFF"/>
                </a:solidFill>
                <a:latin typeface="Calibri"/>
              </a:rPr>
              <a:t>mirtazapine 15mg for cats</a:t>
            </a:r>
            <a:br/>
            <a:r>
              <a:rPr b="false" i="false" strike="noStrike" sz="1200" u="none">
                <a:solidFill>
                  <a:srgbClr val="FFFFFF"/>
                </a:solidFill>
                <a:latin typeface="Calibri"/>
              </a:rPr>
              <a:t>15 mg mirtazapine</a:t>
            </a:r>
            <a:br/>
            <a:r>
              <a:rPr b="false" i="false" strike="noStrike" sz="1200" u="none">
                <a:solidFill>
                  <a:srgbClr val="FFFFFF"/>
                </a:solidFill>
                <a:latin typeface="Calibri"/>
              </a:rPr>
              <a:t>mirtazapine discontinuation</a:t>
            </a:r>
            <a:br/>
            <a:r>
              <a:rPr b="false" i="false" strike="noStrike" sz="1200" u="none">
                <a:solidFill>
                  <a:srgbClr val="FFFFFF"/>
                </a:solidFill>
                <a:latin typeface="Calibri"/>
              </a:rPr>
              <a:t>There were differences inabsolute risk of suicidality across the different indications, with the highestincidence in MDD</a:t>
            </a:r>
            <a:br/>
            <a:r>
              <a:rPr b="false" i="false" strike="noStrike" sz="1200" u="none">
                <a:solidFill>
                  <a:srgbClr val="FFFFFF"/>
                </a:solidFill>
                <a:latin typeface="Calibri"/>
              </a:rPr>
              <a:t>mirtazapine 15 mg tabletki</a:t>
            </a:r>
            <a:br/>
            <a:r>
              <a:rPr b="false" i="false" strike="noStrike" sz="1200" u="none">
                <a:solidFill>
                  <a:srgbClr val="FFFFFF"/>
                </a:solidFill>
                <a:latin typeface="Calibri"/>
              </a:rPr>
              <a:t>what is remeron 15 mg used for</a:t>
            </a:r>
            <a:br/>
            <a:r>
              <a:rPr b="false" i="false" strike="noStrike" sz="1200" u="none">
                <a:solidFill>
                  <a:srgbClr val="FFFFFF"/>
                </a:solidFill>
                <a:latin typeface="Calibri"/>
              </a:rPr>
              <a:t>remeron 30 mg cost</a:t>
            </a:r>
            <a:br/>
            <a:r>
              <a:rPr b="false" i="false" strike="noStrike" sz="1200" u="none">
                <a:solidFill>
                  <a:srgbClr val="FFFFFF"/>
                </a:solidFill>
                <a:latin typeface="Calibri"/>
              </a:rPr>
              <a:t>In patients with angina, Amlodipine tablets works by improving blood supply to the heart muscle, which then receives more oxygen, and as a result chest pain is prevented.</a:t>
            </a:r>
            <a:br/>
            <a:r>
              <a:rPr b="false" i="false" strike="noStrike" sz="1200" u="none">
                <a:solidFill>
                  <a:srgbClr val="FFFFFF"/>
                </a:solidFill>
                <a:latin typeface="Calibri"/>
              </a:rPr>
              <a:t>order mirtazapine</a:t>
            </a:r>
            <a:br/>
            <a:r>
              <a:rPr b="false" i="false" strike="noStrike" sz="1200" u="none">
                <a:solidFill>
                  <a:srgbClr val="FFFFFF"/>
                </a:solidFill>
                <a:latin typeface="Calibri"/>
              </a:rPr>
              <a:t>remeron mg</a:t>
            </a:r>
            <a:br/>
            <a:r>
              <a:rPr b="false" i="false" strike="noStrike" sz="1200" u="none">
                <a:solidFill>
                  <a:srgbClr val="FFFFFF"/>
                </a:solidFill>
                <a:latin typeface="Calibri"/>
              </a:rPr>
              <a:t>This information does not take the place of talking to your healthcare provider about your medical condition.</a:t>
            </a:r>
            <a:br/>
            <a:r>
              <a:rPr b="false" i="false" strike="noStrike" sz="1200" u="none">
                <a:solidFill>
                  <a:srgbClr val="FFFFFF"/>
                </a:solidFill>
                <a:latin typeface="Calibri"/>
              </a:rPr>
              <a:t>buy mirtazapine 15mg</a:t>
            </a:r>
            <a:b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mirtazapine 30 mg sleep</a:t>
            </a:r>
            <a:br/>
            <a:r>
              <a:rPr b="false" i="false" strike="noStrike" sz="1200" u="none">
                <a:solidFill>
                  <a:srgbClr val="FFFFFF"/>
                </a:solidFill>
                <a:latin typeface="Calibri"/>
              </a:rPr>
              <a:t>mirtazapine 45 mg tablets</a:t>
            </a:r>
            <a:br/>
            <a:r>
              <a:rPr b="false" i="false" strike="noStrike" sz="1200" u="none">
                <a:solidFill>
                  <a:srgbClr val="FFFFFF"/>
                </a:solidFill>
                <a:latin typeface="Calibri"/>
              </a:rPr>
              <a:t>remeron prices walgreens</a:t>
            </a:r>
            <a:br/>
            <a:r>
              <a:rPr b="false" i="false" strike="noStrike" sz="1200" u="none">
                <a:solidFill>
                  <a:srgbClr val="FFFFFF"/>
                </a:solidFill>
                <a:latin typeface="Calibri"/>
              </a:rPr>
              <a:t>mirtazapine tablets</a:t>
            </a:r>
            <a:br/>
            <a:r>
              <a:rPr b="false" i="false" strike="noStrike" sz="1200" u="none">
                <a:solidFill>
                  <a:srgbClr val="FFFFFF"/>
                </a:solidFill>
                <a:latin typeface="Calibri"/>
              </a:rPr>
              <a:t>what is mirtazapine 30 mg used for</a:t>
            </a:r>
            <a:br/>
            <a:r>
              <a:rPr b="false" i="false" strike="noStrike" sz="1200" u="none">
                <a:solidFill>
                  <a:srgbClr val="FFFFFF"/>
                </a:solidFill>
                <a:latin typeface="Calibri"/>
              </a:rPr>
              <a:t>order remeron</a:t>
            </a:r>
            <a:br/>
            <a:r>
              <a:rPr b="false" i="false" strike="noStrike" sz="1200" u="none">
                <a:solidFill>
                  <a:srgbClr val="FFFFFF"/>
                </a:solidFill>
                <a:latin typeface="Calibri"/>
              </a:rPr>
              <a:t>mirtazapine 45 mg tablet</a:t>
            </a:r>
            <a:br/>
            <a:r>
              <a:rPr b="false" i="false" strike="noStrike" sz="1200" u="none">
                <a:solidFill>
                  <a:srgbClr val="FFFFFF"/>
                </a:solidFill>
                <a:latin typeface="Calibri"/>
              </a:rPr>
              <a:t>buy remeron</a:t>
            </a:r>
            <a:br/>
            <a:r>
              <a:rPr b="false" i="false" strike="noStrike" sz="1200" u="none">
                <a:solidFill>
                  <a:srgbClr val="FFFFFF"/>
                </a:solidFill>
                <a:latin typeface="Calibri"/>
              </a:rPr>
              <a:t>generic remeron</a:t>
            </a:r>
            <a:br/>
            <a:r>
              <a:rPr b="false" i="false" strike="noStrike" sz="1200" u="none">
                <a:solidFill>
                  <a:srgbClr val="FFFFFF"/>
                </a:solidFill>
                <a:latin typeface="Calibri"/>
              </a:rPr>
              <a:t>This pill is so powerful you have curly hair till instead it must use those shaving creams but circulatory performance, discovered their benefits</a:t>
            </a:r>
            <a:br/>
            <a:r>
              <a:rPr b="false" i="false" strike="noStrike" sz="1200" u="none">
                <a:solidFill>
                  <a:srgbClr val="FFFFFF"/>
                </a:solidFill>
                <a:latin typeface="Calibri"/>
              </a:rPr>
              <a:t>mirtazapine buy uk</a:t>
            </a:r>
            <a:br/>
            <a:r>
              <a:rPr b="false" i="false" strike="noStrike" sz="1200" u="none">
                <a:solidFill>
                  <a:srgbClr val="FFFFFF"/>
                </a:solidFill>
                <a:latin typeface="Calibri"/>
              </a:rPr>
              <a:t>who makes generic mirtazapine</a:t>
            </a:r>
            <a:br/>
            <a:r>
              <a:rPr b="false" i="false" strike="noStrike" sz="1200" u="none">
                <a:solidFill>
                  <a:srgbClr val="FFFFFF"/>
                </a:solidFill>
                <a:latin typeface="Calibri"/>
              </a:rPr>
              <a:t>mirtazapine 15mg tablets used</a:t>
            </a:r>
            <a:br/>
            <a:r>
              <a:rPr b="false" i="false" strike="noStrike" sz="1200" u="none">
                <a:solidFill>
                  <a:srgbClr val="FFFFFF"/>
                </a:solidFill>
                <a:latin typeface="Calibri"/>
              </a:rPr>
              <a:t>mirtazapine 30mg reviews</a:t>
            </a:r>
            <a:br/>
            <a:r>
              <a:rPr b="false" i="false" strike="noStrike" sz="1200" u="none">
                <a:solidFill>
                  <a:srgbClr val="FFFFFF"/>
                </a:solidFill>
                <a:latin typeface="Calibri"/>
              </a:rPr>
              <a:t>mirtazapine 15 mg street value</a:t>
            </a:r>
            <a:br/>
            <a:r>
              <a:rPr b="false" i="false" strike="noStrike" sz="1200" u="none">
                <a:solidFill>
                  <a:srgbClr val="FFFFFF"/>
                </a:solidFill>
                <a:latin typeface="Calibri"/>
              </a:rPr>
              <a:t>No one's charging for the privilege of using the bathroom yet &amp;mdash; but don't be surprised if it does happen.</a:t>
            </a:r>
            <a:br/>
            <a:r>
              <a:rPr b="false" i="false" strike="noStrike" sz="1200" u="none">
                <a:solidFill>
                  <a:srgbClr val="FFFFFF"/>
                </a:solidFill>
                <a:latin typeface="Calibri"/>
              </a:rPr>
              <a:t>mirtazapine 15 mg high</a:t>
            </a:r>
            <a:b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children, the dosage is also based on weight</a:t>
            </a:r>
            <a:br/>
            <a:r>
              <a:rPr b="false" i="false" strike="noStrike" sz="1200" u="none">
                <a:solidFill>
                  <a:srgbClr val="FFFFFF"/>
                </a:solidFill>
                <a:latin typeface="Calibri"/>
              </a:rPr>
              <a:t>mirtazapine 15 mg drug interactions</a:t>
            </a:r>
            <a:br/>
            <a:r>
              <a:rPr b="false" i="false" strike="noStrike" sz="1200" u="none">
                <a:solidFill>
                  <a:srgbClr val="FFFFFF"/>
                </a:solidFill>
                <a:latin typeface="Calibri"/>
              </a:rPr>
              <a:t>remeron 15 mg tabletas</a:t>
            </a:r>
            <a:br/>
            <a:r>
              <a:rPr b="false" i="false" strike="noStrike" sz="1200" u="none">
                <a:solidFill>
                  <a:srgbClr val="FFFFFF"/>
                </a:solidFill>
                <a:latin typeface="Calibri"/>
              </a:rPr>
              <a:t>mirtazapine 45mg tab</a:t>
            </a:r>
            <a:br/>
            <a:r>
              <a:rPr b="false" i="false" strike="noStrike" sz="1200" u="none">
                <a:solidFill>
                  <a:srgbClr val="FFFFFF"/>
                </a:solidFill>
                <a:latin typeface="Calibri"/>
              </a:rPr>
              <a:t>Maar gezien de locaties en dat het in feite droge kleine pukkeltjes zijn lijkt me dat wel de meest logische verklaring</a:t>
            </a:r>
            <a:br/>
            <a:r>
              <a:rPr b="false" i="false" strike="noStrike" sz="1200" u="none">
                <a:solidFill>
                  <a:srgbClr val="FFFFFF"/>
                </a:solidFill>
                <a:latin typeface="Calibri"/>
              </a:rPr>
              <a:t>mirtazapine 45mg orodispersible tablets</a:t>
            </a:r>
            <a:br/>
            <a:r>
              <a:rPr b="false" i="false" strike="noStrike" sz="1200" u="none">
                <a:solidFill>
                  <a:srgbClr val="FFFFFF"/>
                </a:solidFill>
                <a:latin typeface="Calibri"/>
              </a:rPr>
              <a:t>mirtazapine 30 mg high</a:t>
            </a:r>
            <a:br/>
            <a:r>
              <a:rPr b="false" i="false" strike="noStrike" sz="1200" u="none">
                <a:solidFill>
                  <a:srgbClr val="FFFFFF"/>
                </a:solidFill>
                <a:latin typeface="Calibri"/>
              </a:rPr>
              <a:t>There is, however, plenty of scientific evidence that amitriptyline is efficacious in migraine prevention</a:t>
            </a:r>
            <a:br/>
            <a:r>
              <a:rPr b="false" i="false" strike="noStrike" sz="1200" u="none">
                <a:solidFill>
                  <a:srgbClr val="FFFFFF"/>
                </a:solidFill>
                <a:latin typeface="Calibri"/>
              </a:rPr>
              <a:t>generic mirtazapine</a:t>
            </a:r>
            <a:br/>
            <a:r>
              <a:rPr b="false" i="false" strike="noStrike" sz="1200" u="none">
                <a:solidFill>
                  <a:srgbClr val="FFFFFF"/>
                </a:solidFill>
                <a:latin typeface="Calibri"/>
              </a:rPr>
              <a:t>If the patient wants to take it, the patient must agree to the strict terms of the iPLEDGE program</a:t>
            </a:r>
            <a:br/>
            <a:r>
              <a:rPr b="false" i="false" strike="noStrike" sz="1200" u="none">
                <a:solidFill>
                  <a:srgbClr val="FFFFFF"/>
                </a:solidFill>
                <a:latin typeface="Calibri"/>
              </a:rPr>
              <a:t>mirtazapine 15mg tablets</a:t>
            </a:r>
            <a:br/>
            <a:r>
              <a:rPr b="false" i="false" strike="noStrike" sz="1200" u="none">
                <a:solidFill>
                  <a:srgbClr val="FFFFFF"/>
                </a:solidFill>
                <a:latin typeface="Calibri"/>
              </a:rPr>
              <a:t>You're right - by the time you factor in the cost of a Dr appointment, it does get expensive to get the prescription here.</a:t>
            </a:r>
            <a:br/>
            <a:r>
              <a:rPr b="false" i="false" strike="noStrike" sz="1200" u="none">
                <a:solidFill>
                  <a:srgbClr val="FFFFFF"/>
                </a:solidFill>
                <a:latin typeface="Calibri"/>
              </a:rPr>
              <a:t>buy mirtazapine uk</a:t>
            </a:r>
            <a:br/>
            <a:r>
              <a:rPr b="false" i="false" strike="noStrike" sz="1200" u="none">
                <a:solidFill>
                  <a:srgbClr val="FFFFFF"/>
                </a:solidFill>
                <a:latin typeface="Calibri"/>
              </a:rPr>
              <a:t>mirtazapine 15 mg nhs</a:t>
            </a:r>
            <a:br/>
            <a:r>
              <a:rPr b="false" i="false" strike="noStrike" sz="1200" u="none">
                <a:solidFill>
                  <a:srgbClr val="FFFFFF"/>
                </a:solidFill>
                <a:latin typeface="Calibri"/>
              </a:rPr>
              <a:t>Mefloquine is sold under a number of band names, including Mefliam (made in South Africa) and Mephaquin</a:t>
            </a:r>
            <a:br/>
            <a:r>
              <a:rPr b="false" i="false" strike="noStrike" sz="1200" u="none">
                <a:solidFill>
                  <a:srgbClr val="FFFFFF"/>
                </a:solidFill>
                <a:latin typeface="Calibri"/>
              </a:rPr>
              <a:t>abrupt discontinuation of mirtazapine</a:t>
            </a:r>
            <a:br/>
            <a:r>
              <a:rPr b="false" i="false" strike="noStrike" sz="1200" u="none">
                <a:solidFill>
                  <a:srgbClr val="FFFFFF"/>
                </a:solidFill>
                <a:latin typeface="Calibri"/>
              </a:rPr>
              <a:t>So without Tramadol there&amp;#39;s not much going around in my brain</a:t>
            </a:r>
            <a:b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remeron 7.5 mg tablet</a:t>
            </a:r>
            <a:br/>
            <a:r>
              <a:rPr b="false" i="false" strike="noStrike" sz="1200" u="none">
                <a:solidFill>
                  <a:srgbClr val="FFFFFF"/>
                </a:solidFill>
                <a:latin typeface="Calibri"/>
              </a:rPr>
              <a:t>remeron price comparison</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2015-12-20T01:17:04+04:00</dcterms:created>
  <dcterms:modified xsi:type="dcterms:W3CDTF">2015-12-20T01:17:04+04:00</dcterms:modified>
  <dc:title>Mirtazapine 15mg Reviews - Remeron 15 Mg For Sleep</dc:title>
  <dc:description>Remeron 45 mg effects, remeron 7.5 mg weight gain, remeron price in pakistan, mirtazapine 7.5 mg for anxiety, buy mirtazapine online, remeron soltab generic, mirtazapine 15mg for cats</dc:description>
  <dc:subject>Mirtazapine 15mg Reviews - Remeron 15 Mg For Sleep</dc:subject>
  <cp:keywords>mirtazapine back order, remeron 30 mg tablets, mirtazapine 15 mg sleep, mirtazapine online pharmacy, mirtazapine 45 mg effects, remeron 45 mg effects, buy remeron uk, mirtazapine 15 mg to get high, mirtazapine 45 mg tablets, remeron 15 mg tabletas</cp:keywords>
  <cp:category/>
</cp:coreProperties>
</file>