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Order Metronidazole Gel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r>
              <a:rPr b="false" i="false" strike="noStrike" sz="1200" u="none">
                <a:solidFill>
                  <a:srgbClr val="FFFFFF"/>
                </a:solidFill>
                <a:latin typeface="Calibri"/>
              </a:rPr>
              <a:t>flagyl for canine colitis</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50 mg flagyl</a:t>
            </a:r>
            <a:br/>
            <a:r>
              <a:rPr b="false" i="false" strike="noStrike" sz="1200" u="none">
                <a:solidFill>
                  <a:srgbClr val="FFFFFF"/>
                </a:solidFill>
                <a:latin typeface="Calibri"/>
              </a:rPr>
              <a:t>flagyl 500 mg tid</a:t>
            </a:r>
            <a:br/>
            <a:r>
              <a:rPr b="false" i="false" strike="noStrike" sz="1200" u="none">
                <a:solidFill>
                  <a:srgbClr val="FFFFFF"/>
                </a:solidFill>
                <a:latin typeface="Calibri"/>
              </a:rPr>
              <a:t>where can i order flagyl</a:t>
            </a:r>
            <a:br/>
            <a:r>
              <a:rPr b="false" i="false" strike="noStrike" sz="1200" u="none">
                <a:solidFill>
                  <a:srgbClr val="FFFFFF"/>
                </a:solidFill>
                <a:latin typeface="Calibri"/>
              </a:rPr>
              <a:t>Also someone mentioned, Watso now is sold by another name, A..</a:t>
            </a:r>
            <a:br/>
            <a:r>
              <a:rPr b="false" i="false" strike="noStrike" sz="1200" u="none">
                <a:solidFill>
                  <a:srgbClr val="FFFFFF"/>
                </a:solidFill>
                <a:latin typeface="Calibri"/>
              </a:rPr>
              <a:t>does flagyl cause black stool</a:t>
            </a:r>
            <a:br/>
            <a:r>
              <a:rPr b="false" i="false" strike="noStrike" sz="1200" u="none">
                <a:solidFill>
                  <a:srgbClr val="FFFFFF"/>
                </a:solidFill>
                <a:latin typeface="Calibri"/>
              </a:rPr>
              <a:t>metronidazole flagyl forte 500 mg tablet</a:t>
            </a:r>
            <a:br/>
            <a:r>
              <a:rPr b="false" i="false" strike="noStrike" sz="1200" u="none">
                <a:solidFill>
                  <a:srgbClr val="FFFFFF"/>
                </a:solidFill>
                <a:latin typeface="Calibri"/>
              </a:rPr>
              <a:t>flagyl 400 mg wikipedia</a:t>
            </a:r>
            <a:br/>
            <a:r>
              <a:rPr b="false" i="false" strike="noStrike" sz="1200" u="none">
                <a:solidFill>
                  <a:srgbClr val="FFFFFF"/>
                </a:solidFill>
                <a:latin typeface="Calibri"/>
              </a:rPr>
              <a:t>tinidazole metronidazole compare</a:t>
            </a:r>
            <a:br/>
            <a:r>
              <a:rPr b="false" i="false" strike="noStrike" sz="1200" u="none">
                <a:solidFill>
                  <a:srgbClr val="FFFFFF"/>
                </a:solidFill>
                <a:latin typeface="Calibri"/>
              </a:rPr>
              <a:t>Buy Differin gel .1 and .3 to treat a list of skin diseases</a:t>
            </a:r>
            <a:br/>
            <a:r>
              <a:rPr b="false" i="false" strike="noStrike" sz="1200" u="none">
                <a:solidFill>
                  <a:srgbClr val="FFFFFF"/>
                </a:solidFill>
                <a:latin typeface="Calibri"/>
              </a:rPr>
              <a:t>1000 mg flagyl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flagyl good for bladder infections</a:t>
            </a:r>
            <a:br/>
            <a:r>
              <a:rPr b="false" i="false" strike="noStrike" sz="1200" u="none">
                <a:solidFill>
                  <a:srgbClr val="FFFFFF"/>
                </a:solidFill>
                <a:latin typeface="Calibri"/>
              </a:rPr>
              <a:t>We provide services, including the operation of this site, on behalf of your health plan</a:t>
            </a:r>
            <a:br/>
            <a:r>
              <a:rPr b="false" i="false" strike="noStrike" sz="1200" u="none">
                <a:solidFill>
                  <a:srgbClr val="FFFFFF"/>
                </a:solidFill>
                <a:latin typeface="Calibri"/>
              </a:rPr>
              <a:t>para que sirve el flagyl de 250 mg</a:t>
            </a:r>
            <a:br/>
            <a:r>
              <a:rPr b="false" i="false" strike="noStrike" sz="1200" u="none">
                <a:solidFill>
                  <a:srgbClr val="FFFFFF"/>
                </a:solidFill>
                <a:latin typeface="Calibri"/>
              </a:rPr>
              <a:t>generic flagyl metronidazole antifungal drug</a:t>
            </a:r>
            <a:br/>
            <a:r>
              <a:rPr b="false" i="false" strike="noStrike" sz="1200" u="none">
                <a:solidFill>
                  <a:srgbClr val="FFFFFF"/>
                </a:solidFill>
                <a:latin typeface="Calibri"/>
              </a:rPr>
              <a:t>where to buy metronidazole</a:t>
            </a:r>
            <a:br/>
            <a:r>
              <a:rPr b="false" i="false" strike="noStrike" sz="1200" u="none">
                <a:solidFill>
                  <a:srgbClr val="FFFFFF"/>
                </a:solidFill>
                <a:latin typeface="Calibri"/>
              </a:rPr>
              <a:t>I will say everyone is different and what helps one may not another</a:t>
            </a:r>
            <a:br/>
            <a:r>
              <a:rPr b="false" i="false" strike="noStrike" sz="1200" u="none">
                <a:solidFill>
                  <a:srgbClr val="FFFFFF"/>
                </a:solidFill>
                <a:latin typeface="Calibri"/>
              </a:rPr>
              <a:t>flagyl suspension 250 mg/5 ml</a:t>
            </a:r>
            <a:br/>
            <a:r>
              <a:rPr b="false" i="false" strike="noStrike" sz="1200" u="none">
                <a:solidFill>
                  <a:srgbClr val="FFFFFF"/>
                </a:solidFill>
                <a:latin typeface="Calibri"/>
              </a:rPr>
              <a:t>Loss Of Appetite Taking Zoloft No Prescription Roxithromycin Purchase Brand Pubic Rami Arthritis Prednisone And Ibuprofen Interface</a:t>
            </a:r>
            <a:br/>
            <a:r>
              <a:rPr b="false" i="false" strike="noStrike" sz="1200" u="none">
                <a:solidFill>
                  <a:srgbClr val="FFFFFF"/>
                </a:solidFill>
                <a:latin typeface="Calibri"/>
              </a:rPr>
              <a:t>flagyl metronidazole</a:t>
            </a:r>
            <a:br/>
            <a:r>
              <a:rPr b="false" i="false" strike="noStrike" sz="1200" u="none">
                <a:solidFill>
                  <a:srgbClr val="FFFFFF"/>
                </a:solidFill>
                <a:latin typeface="Calibri"/>
              </a:rPr>
              <a:t>When to decrease the dose once an attack is controlled is always problematic</a:t>
            </a:r>
            <a:br/>
            <a:r>
              <a:rPr b="false" i="false" strike="noStrike" sz="1200" u="none">
                <a:solidFill>
                  <a:srgbClr val="FFFFFF"/>
                </a:solidFill>
                <a:latin typeface="Calibri"/>
              </a:rPr>
              <a:t>flagyl prescription drugs</a:t>
            </a:r>
            <a:br/>
            <a:r>
              <a:rPr b="false" i="false" strike="noStrike" sz="1200" u="none">
                <a:solidFill>
                  <a:srgbClr val="FFFFFF"/>
                </a:solidFill>
                <a:latin typeface="Calibri"/>
              </a:rPr>
              <a:t>metronidazole 500 mg oral tab</a:t>
            </a:r>
            <a:br/>
            <a:r>
              <a:rPr b="false" i="false" strike="noStrike" sz="1200" u="none">
                <a:solidFill>
                  <a:srgbClr val="FFFFFF"/>
                </a:solidFill>
                <a:latin typeface="Calibri"/>
              </a:rPr>
              <a:t>The most common side effects of Lotrel are cough, dizziness, lightheadedness, headache, and swelling of the hands/ankles/feet.</a:t>
            </a:r>
            <a:br/>
            <a:r>
              <a:rPr b="false" i="false" strike="noStrike" sz="1200" u="none">
                <a:solidFill>
                  <a:srgbClr val="FFFFFF"/>
                </a:solidFill>
                <a:latin typeface="Calibri"/>
              </a:rPr>
              <a:t>generic drug for flagyl</a:t>
            </a:r>
            <a:br/>
            <a:r>
              <a:rPr b="false" i="false" strike="noStrike" sz="1200" u="none">
                <a:solidFill>
                  <a:srgbClr val="FFFFFF"/>
                </a:solidFill>
                <a:latin typeface="Calibri"/>
              </a:rPr>
              <a:t>Sefksimin arae makine kullanm zerine doan bir advers etkisi oldu dndrecek bir bilgi yoktur</a:t>
            </a:r>
            <a:br/>
            <a:r>
              <a:rPr b="false" i="false" strike="noStrike" sz="1200" u="none">
                <a:solidFill>
                  <a:srgbClr val="FFFFFF"/>
                </a:solidFill>
                <a:latin typeface="Calibri"/>
              </a:rPr>
              <a:t>flagyl 500 mg film tablet ne i垴 yarar</a:t>
            </a:r>
            <a:br/>
            <a:r>
              <a:rPr b="false" i="false" strike="noStrike" sz="1200" u="none">
                <a:solidFill>
                  <a:srgbClr val="FFFFFF"/>
                </a:solidFill>
                <a:latin typeface="Calibri"/>
              </a:rPr>
              <a:t>flagyl metronidazole via oral de 500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metronidazole what is it used to treat</a:t>
            </a:r>
            <a:br/>
            <a:r>
              <a:rPr b="false" i="false" strike="noStrike" sz="1200" u="none">
                <a:solidFill>
                  <a:srgbClr val="FFFFFF"/>
                </a:solidFill>
                <a:latin typeface="Calibri"/>
              </a:rPr>
              <a:t>prospecto flagyl 250 mg comprimidos</a:t>
            </a:r>
            <a:br/>
            <a:r>
              <a:rPr b="false" i="false" strike="noStrike" sz="1200" u="none">
                <a:solidFill>
                  <a:srgbClr val="FFFFFF"/>
                </a:solidFill>
                <a:latin typeface="Calibri"/>
              </a:rPr>
              <a:t>flagyl 500mg 100</a:t>
            </a:r>
            <a:br/>
            <a:r>
              <a:rPr b="false" i="false" strike="noStrike" sz="1200" u="none">
                <a:solidFill>
                  <a:srgbClr val="FFFFFF"/>
                </a:solidFill>
                <a:latin typeface="Calibri"/>
              </a:rPr>
              <a:t>where to buy metronidazole for dogs</a:t>
            </a:r>
            <a:br/>
            <a:r>
              <a:rPr b="false" i="false" strike="noStrike" sz="1200" u="none">
                <a:solidFill>
                  <a:srgbClr val="FFFFFF"/>
                </a:solidFill>
                <a:latin typeface="Calibri"/>
              </a:rPr>
              <a:t>where can i buy flagyl 500mg</a:t>
            </a:r>
            <a:br/>
            <a:r>
              <a:rPr b="false" i="false" strike="noStrike" sz="1200" u="none">
                <a:solidFill>
                  <a:srgbClr val="FFFFFF"/>
                </a:solidFill>
                <a:latin typeface="Calibri"/>
              </a:rPr>
              <a:t>metronidazole tabs 500mg for dogs</a:t>
            </a:r>
            <a:br/>
            <a:r>
              <a:rPr b="false" i="false" strike="noStrike" sz="1200" u="none">
                <a:solidFill>
                  <a:srgbClr val="FFFFFF"/>
                </a:solidFill>
                <a:latin typeface="Calibri"/>
              </a:rPr>
              <a:t>average price of flagyl</a:t>
            </a:r>
            <a:br/>
            <a:r>
              <a:rPr b="false" i="false" strike="noStrike" sz="1200" u="none">
                <a:solidFill>
                  <a:srgbClr val="FFFFFF"/>
                </a:solidFill>
                <a:latin typeface="Calibri"/>
              </a:rPr>
              <a:t>flagyl tablets over the counter</a:t>
            </a:r>
            <a:br/>
            <a:r>
              <a:rPr b="false" i="false" strike="noStrike" sz="1200" u="none">
                <a:solidFill>
                  <a:srgbClr val="FFFFFF"/>
                </a:solidFill>
                <a:latin typeface="Calibri"/>
              </a:rPr>
              <a:t>Adapalene acne treatment is an effective topical remedy for home acne cure</a:t>
            </a:r>
            <a:br/>
            <a:r>
              <a:rPr b="false" i="false" strike="noStrike" sz="1200" u="none">
                <a:solidFill>
                  <a:srgbClr val="FFFFFF"/>
                </a:solidFill>
                <a:latin typeface="Calibri"/>
              </a:rPr>
              <a:t>buy cheap metronidazole</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buy metronidazole tablets online</a:t>
            </a:r>
            <a:br/>
            <a:r>
              <a:rPr b="false" i="false" strike="noStrike" sz="1200" u="none">
                <a:solidFill>
                  <a:srgbClr val="FFFFFF"/>
                </a:solidFill>
                <a:latin typeface="Calibri"/>
              </a:rPr>
              <a:t>In the first few months of being on the injection I had a small amount of spotting, but right up until I had my last injection I had no periods, no pains, no mood swings at all</a:t>
            </a:r>
            <a:br/>
            <a:r>
              <a:rPr b="false" i="false" strike="noStrike" sz="1200" u="none">
                <a:solidFill>
                  <a:srgbClr val="FFFFFF"/>
                </a:solidFill>
                <a:latin typeface="Calibri"/>
              </a:rPr>
              <a:t>flagyl 500mg</a:t>
            </a:r>
            <a:br/>
            <a:r>
              <a:rPr b="false" i="false" strike="noStrike" sz="1200" u="none">
                <a:solidFill>
                  <a:srgbClr val="FFFFFF"/>
                </a:solidFill>
                <a:latin typeface="Calibri"/>
              </a:rPr>
              <a:t>order flagyl online canada</a:t>
            </a:r>
            <a:br/>
            <a:r>
              <a:rPr b="false" i="false" strike="noStrike" sz="1200" u="none">
                <a:solidFill>
                  <a:srgbClr val="FFFFFF"/>
                </a:solidFill>
                <a:latin typeface="Calibri"/>
              </a:rPr>
              <a:t>order metronidazole 500mg</a:t>
            </a:r>
            <a:br/>
            <a:r>
              <a:rPr b="false" i="false" strike="noStrike" sz="1200" u="none">
                <a:solidFill>
                  <a:srgbClr val="FFFFFF"/>
                </a:solidFill>
                <a:latin typeface="Calibri"/>
              </a:rPr>
              <a:t>If you are obese then start very slow with the doctors help</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manfaat flagyl forte 500mg</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where can i purchase metronidazole cream</a:t>
            </a:r>
            <a:br/>
            <a:r>
              <a:rPr b="false" i="false" strike="noStrike" sz="1200" u="none">
                <a:solidFill>
                  <a:srgbClr val="FFFFFF"/>
                </a:solidFill>
                <a:latin typeface="Calibri"/>
              </a:rPr>
              <a:t>Gel Differin comes in 0.1 and 0.3 strength</a:t>
            </a:r>
            <a:br/>
            <a:r>
              <a:rPr b="false" i="false" strike="noStrike" sz="1200" u="none">
                <a:solidFill>
                  <a:srgbClr val="FFFFFF"/>
                </a:solidFill>
                <a:latin typeface="Calibri"/>
              </a:rPr>
              <a:t>metronidazole or tinidazole</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metronidazole online</a:t>
            </a:r>
            <a:br/>
            <a:r>
              <a:rPr b="false" i="false" strike="noStrike" sz="1200" u="none">
                <a:solidFill>
                  <a:srgbClr val="FFFFFF"/>
                </a:solidFill>
                <a:latin typeface="Calibri"/>
              </a:rPr>
              <a:t>flagyl metronidazol 500 mg tabletas</a:t>
            </a:r>
            <a:br/>
            <a:r>
              <a:rPr b="false" i="false" strike="noStrike" sz="1200" u="none">
                <a:solidFill>
                  <a:srgbClr val="FFFFFF"/>
                </a:solidFill>
                <a:latin typeface="Calibri"/>
              </a:rPr>
              <a:t>Another drug I would use (only on the weeks with the Clen) is Yohimbine HCL</a:t>
            </a:r>
            <a:br/>
            <a:r>
              <a:rPr b="false" i="false" strike="noStrike" sz="1200" u="none">
                <a:solidFill>
                  <a:srgbClr val="FFFFFF"/>
                </a:solidFill>
                <a:latin typeface="Calibri"/>
              </a:rPr>
              <a:t>flagyl 500 mg in iv solution</a:t>
            </a:r>
            <a:br/>
            <a:r>
              <a:rPr b="false" i="false" strike="noStrike" sz="1200" u="none">
                <a:solidFill>
                  <a:srgbClr val="FFFFFF"/>
                </a:solidFill>
                <a:latin typeface="Calibri"/>
              </a:rPr>
              <a:t>750 mg flagyl</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metronidazole topical cream purchase</a:t>
            </a:r>
            <a:br/>
            <a:r>
              <a:rPr b="false" i="false" strike="noStrike" sz="1200" u="none">
                <a:solidFill>
                  <a:srgbClr val="FFFFFF"/>
                </a:solidFill>
                <a:latin typeface="Calibri"/>
              </a:rPr>
              <a:t>tinidazole metronidazole comparison</a:t>
            </a:r>
            <a:br/>
            <a:r>
              <a:rPr b="false" i="false" strike="noStrike" sz="1200" u="none">
                <a:solidFill>
                  <a:srgbClr val="FFFFFF"/>
                </a:solidFill>
                <a:latin typeface="Calibri"/>
              </a:rPr>
              <a:t>metronidazole flagyl forte 500mg</a:t>
            </a:r>
            <a:br/>
            <a:r>
              <a:rPr b="false" i="false" strike="noStrike" sz="1200" u="none">
                <a:solidFill>
                  <a:srgbClr val="FFFFFF"/>
                </a:solidFill>
                <a:latin typeface="Calibri"/>
              </a:rPr>
              <a:t>metronidazole or tinidazole otc</a:t>
            </a:r>
            <a:br/>
            <a:r>
              <a:rPr b="false" i="false" strike="noStrike" sz="1200" u="none">
                <a:solidFill>
                  <a:srgbClr val="FFFFFF"/>
                </a:solidFill>
                <a:latin typeface="Calibri"/>
              </a:rPr>
              <a:t>obat flagyl forte 500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500 mg metronidazole</a:t>
            </a:r>
            <a:br/>
            <a:r>
              <a:rPr b="false" i="false" strike="noStrike" sz="1200" u="none">
                <a:solidFill>
                  <a:srgbClr val="FFFFFF"/>
                </a:solidFill>
                <a:latin typeface="Calibri"/>
              </a:rPr>
              <a:t>do you need a prescription to buy flagyl</a:t>
            </a:r>
            <a:br/>
            <a:r>
              <a:rPr b="false" i="false" strike="noStrike" sz="1200" u="none">
                <a:solidFill>
                  <a:srgbClr val="FFFFFF"/>
                </a:solidFill>
                <a:latin typeface="Calibri"/>
              </a:rPr>
              <a:t>Western med hasn&amp;rsquo;t a clue &amp;mdash; or pharma comp&amp;rsquo;s just want it this way</a:t>
            </a:r>
            <a:br/>
            <a:r>
              <a:rPr b="false" i="false" strike="noStrike" sz="1200" u="none">
                <a:solidFill>
                  <a:srgbClr val="FFFFFF"/>
                </a:solidFill>
                <a:latin typeface="Calibri"/>
              </a:rPr>
              <a:t>flagyl burning urination</a:t>
            </a:r>
            <a:br/>
            <a:r>
              <a:rPr b="false" i="false" strike="noStrike" sz="1200" u="none">
                <a:solidFill>
                  <a:srgbClr val="FFFFFF"/>
                </a:solidFill>
                <a:latin typeface="Calibri"/>
              </a:rPr>
              <a:t>2000 mg flagyl bv</a:t>
            </a:r>
            <a:br/>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does flagyl treat bladder infections</a:t>
            </a:r>
            <a:br/>
            <a:r>
              <a:rPr b="false" i="false" strike="noStrike" sz="1200" u="none">
                <a:solidFill>
                  <a:srgbClr val="FFFFFF"/>
                </a:solidFill>
                <a:latin typeface="Calibri"/>
              </a:rPr>
              <a:t>para que sirve el flagyl 250 mg suspension</a:t>
            </a:r>
            <a:br/>
            <a:r>
              <a:rPr b="false" i="false" strike="noStrike" sz="1200" u="none">
                <a:solidFill>
                  <a:srgbClr val="FFFFFF"/>
                </a:solidFill>
                <a:latin typeface="Calibri"/>
              </a:rPr>
              <a:t>flagyl 250 mg comprimidos metronidazol</a:t>
            </a:r>
            <a:br/>
            <a:r>
              <a:rPr b="false" i="false" strike="noStrike" sz="1200" u="none">
                <a:solidFill>
                  <a:srgbClr val="FFFFFF"/>
                </a:solidFill>
                <a:latin typeface="Calibri"/>
              </a:rPr>
              <a:t>cheap flagyl no prescriptions overnight</a:t>
            </a:r>
            <a:br/>
            <a:r>
              <a:rPr b="false" i="false" strike="noStrike" sz="1200" u="none">
                <a:solidFill>
                  <a:srgbClr val="FFFFFF"/>
                </a:solidFill>
                <a:latin typeface="Calibri"/>
              </a:rPr>
              <a:t>buy flagyl 750 mg</a:t>
            </a:r>
            <a:br/>
            <a:r>
              <a:rPr b="false" i="false" strike="noStrike" sz="1200" u="none">
                <a:solidFill>
                  <a:srgbClr val="FFFFFF"/>
                </a:solidFill>
                <a:latin typeface="Calibri"/>
              </a:rPr>
              <a:t>where can i buy metronidazole 400mg</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flagyl 125mg/5ml</a:t>
            </a:r>
            <a:br/>
            <a:r>
              <a:rPr b="false" i="false" strike="noStrike" sz="1200" u="none">
                <a:solidFill>
                  <a:srgbClr val="FFFFFF"/>
                </a:solidFill>
                <a:latin typeface="Calibri"/>
              </a:rPr>
              <a:t>metronidazole 500 mg used treat std</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flagyl no prescription needed shipped cod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500 mg metronidazol comprimidos</a:t>
            </a:r>
            <a:br/>
            <a:r>
              <a:rPr b="false" i="false" strike="noStrike" sz="1200" u="none">
                <a:solidFill>
                  <a:srgbClr val="FFFFFF"/>
                </a:solidFill>
                <a:latin typeface="Calibri"/>
              </a:rPr>
              <a:t>Diseases of the limbs, especially soft tissue injuries (contusions) and joint disorders (sprains and luxations) of less than 2 weeks duration were the most frequently diagnosed.</a:t>
            </a:r>
            <a:br/>
            <a:r>
              <a:rPr b="false" i="false" strike="noStrike" sz="1200" u="none">
                <a:solidFill>
                  <a:srgbClr val="FFFFFF"/>
                </a:solidFill>
                <a:latin typeface="Calibri"/>
              </a:rPr>
              <a:t>buy metronidazole at walgreens</a:t>
            </a:r>
            <a:br/>
            <a:r>
              <a:rPr b="false" i="false" strike="noStrike" sz="1200" u="none">
                <a:solidFill>
                  <a:srgbClr val="FFFFFF"/>
                </a:solidFill>
                <a:latin typeface="Calibri"/>
              </a:rPr>
              <a:t>flagyl 5 mg</a:t>
            </a:r>
            <a:br/>
            <a:r>
              <a:rPr b="false" i="false" strike="noStrike" sz="1200" u="none">
                <a:solidFill>
                  <a:srgbClr val="FFFFFF"/>
                </a:solidFill>
                <a:latin typeface="Calibri"/>
              </a:rPr>
              <a:t>flagyl 400 tablet uses</a:t>
            </a:r>
            <a:br/>
            <a:r>
              <a:rPr b="false" i="false" strike="noStrike" sz="1200" u="none">
                <a:solidFill>
                  <a:srgbClr val="FFFFFF"/>
                </a:solidFill>
                <a:latin typeface="Calibri"/>
              </a:rPr>
              <a:t>metronidazole (flagyl) 500 mg oral tablet</a:t>
            </a:r>
            <a:br/>
            <a:r>
              <a:rPr b="false" i="false" strike="noStrike" sz="1200" u="none">
                <a:solidFill>
                  <a:srgbClr val="FFFFFF"/>
                </a:solidFill>
                <a:latin typeface="Calibri"/>
              </a:rPr>
              <a:t>bula remedio flagyl 400</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metronidazole 500 mg tablet (generic equivalent for flagyl 500 mg tablet )</a:t>
            </a:r>
            <a:br/>
            <a:r>
              <a:rPr b="false" i="false" strike="noStrike" sz="1200" u="none">
                <a:solidFill>
                  <a:srgbClr val="FFFFFF"/>
                </a:solidFill>
                <a:latin typeface="Calibri"/>
              </a:rPr>
              <a:t>buy generic flagyl 500mg</a:t>
            </a:r>
            <a:br/>
            <a:r>
              <a:rPr b="false" i="false" strike="noStrike" sz="1200" u="none">
                <a:solidFill>
                  <a:srgbClr val="FFFFFF"/>
                </a:solidFill>
                <a:latin typeface="Calibri"/>
              </a:rPr>
              <a:t>flagyl tabletas de 500 mg</a:t>
            </a:r>
            <a:br/>
            <a:r>
              <a:rPr b="false" i="false" strike="noStrike" sz="1200" u="none">
                <a:solidFill>
                  <a:srgbClr val="FFFFFF"/>
                </a:solidFill>
                <a:latin typeface="Calibri"/>
              </a:rPr>
              <a:t>As i work in a school i have no date to go back which is really frustrating.</a:t>
            </a:r>
            <a:br/>
            <a:r>
              <a:rPr b="false" i="false" strike="noStrike" sz="1200" u="none">
                <a:solidFill>
                  <a:srgbClr val="FFFFFF"/>
                </a:solidFill>
                <a:latin typeface="Calibri"/>
              </a:rPr>
              <a:t>flagyl ev bula pdf</a:t>
            </a:r>
            <a:br/>
            <a:r>
              <a:rPr b="false" i="false" strike="noStrike" sz="1200" u="none">
                <a:solidFill>
                  <a:srgbClr val="FFFFFF"/>
                </a:solidFill>
                <a:latin typeface="Calibri"/>
              </a:rPr>
              <a:t>efek samping obat flagyl forte 500mg</a:t>
            </a:r>
            <a:br/>
            <a:r>
              <a:rPr b="false" i="false" strike="noStrike" sz="1200" u="none">
                <a:solidFill>
                  <a:srgbClr val="FFFFFF"/>
                </a:solidFill>
                <a:latin typeface="Calibri"/>
              </a:rPr>
              <a:t>this will be a new med for me and I am hopeful it will be better for me than the dreaded Levothyroxine</a:t>
            </a:r>
            <a:br/>
            <a:r>
              <a:rPr b="false" i="false" strike="noStrike" sz="1200" u="none">
                <a:solidFill>
                  <a:srgbClr val="FFFFFF"/>
                </a:solidFill>
                <a:latin typeface="Calibri"/>
              </a:rPr>
              <a:t>can flagyl be used for herpes</a:t>
            </a:r>
            <a:br/>
            <a:r>
              <a:rPr b="false" i="false" strike="noStrike" sz="1200" u="none">
                <a:solidFill>
                  <a:srgbClr val="FFFFFF"/>
                </a:solidFill>
                <a:latin typeface="Calibri"/>
              </a:rPr>
              <a:t>flagyl 250 mg para que sirve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flagyl online</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price flagyl cream</a:t>
            </a:r>
            <a:br/>
            <a:r>
              <a:rPr b="false" i="false" strike="noStrike" sz="1200" u="none">
                <a:solidFill>
                  <a:srgbClr val="FFFFFF"/>
                </a:solidFill>
                <a:latin typeface="Calibri"/>
              </a:rPr>
              <a:t>metronidazole flagyl 25mg/ml</a:t>
            </a:r>
            <a:br/>
            <a:r>
              <a:rPr b="false" i="false" strike="noStrike" sz="1200" u="none">
                <a:solidFill>
                  <a:srgbClr val="FFFFFF"/>
                </a:solidFill>
                <a:latin typeface="Calibri"/>
              </a:rPr>
              <a:t>cost flagyl insurance</a:t>
            </a:r>
            <a:br/>
            <a:r>
              <a:rPr b="false" i="false" strike="noStrike" sz="1200" u="none">
                <a:solidFill>
                  <a:srgbClr val="FFFFFF"/>
                </a:solidFill>
                <a:latin typeface="Calibri"/>
              </a:rPr>
              <a:t>buy metronidazole pills 500 mg</a:t>
            </a:r>
            <a:br/>
            <a:r>
              <a:rPr b="false" i="false" strike="noStrike" sz="1200" u="none">
                <a:solidFill>
                  <a:srgbClr val="FFFFFF"/>
                </a:solidFill>
                <a:latin typeface="Calibri"/>
              </a:rPr>
              <a:t>flagyl buy uk</a:t>
            </a:r>
            <a:br/>
            <a:r>
              <a:rPr b="false" i="false" strike="noStrike" sz="1200" u="none">
                <a:solidFill>
                  <a:srgbClr val="FFFFFF"/>
                </a:solidFill>
                <a:latin typeface="Calibri"/>
              </a:rPr>
              <a:t>metronidazole 500mg uses for dogs</a:t>
            </a:r>
            <a:br/>
            <a:r>
              <a:rPr b="false" i="false" strike="noStrike" sz="1200" u="none">
                <a:solidFill>
                  <a:srgbClr val="FFFFFF"/>
                </a:solidFill>
                <a:latin typeface="Calibri"/>
              </a:rPr>
              <a:t>flagyl forte 500 mg untuk</a:t>
            </a:r>
            <a:br/>
            <a:r>
              <a:rPr b="false" i="false" strike="noStrike" sz="1200" u="none">
                <a:solidFill>
                  <a:srgbClr val="FFFFFF"/>
                </a:solidFill>
                <a:latin typeface="Calibri"/>
              </a:rPr>
              <a:t>kegunaan flagyl forte 500mg</a:t>
            </a:r>
            <a:br/>
            <a:r>
              <a:rPr b="false" i="false" strike="noStrike" sz="1200" u="none">
                <a:solidFill>
                  <a:srgbClr val="FFFFFF"/>
                </a:solidFill>
                <a:latin typeface="Calibri"/>
              </a:rPr>
              <a:t>buy metronidazole gel 0.75</a:t>
            </a:r>
            <a:br/>
            <a:r>
              <a:rPr b="false" i="false" strike="noStrike" sz="1200" u="none">
                <a:solidFill>
                  <a:srgbClr val="FFFFFF"/>
                </a:solidFill>
                <a:latin typeface="Calibri"/>
              </a:rPr>
              <a:t>cheapest flagyl online</a:t>
            </a:r>
            <a:br/>
            <a:r>
              <a:rPr b="false" i="false" strike="noStrike" sz="1200" u="none">
                <a:solidFill>
                  <a:srgbClr val="FFFFFF"/>
                </a:solidFill>
                <a:latin typeface="Calibri"/>
              </a:rPr>
              <a:t>can flagyl be used to treat chlamydia</a:t>
            </a:r>
            <a:br/>
            <a:r>
              <a:rPr b="false" i="false" strike="noStrike" sz="1200" u="none">
                <a:solidFill>
                  <a:srgbClr val="FFFFFF"/>
                </a:solidFill>
                <a:latin typeface="Calibri"/>
              </a:rPr>
              <a:t>flagyl 125 mg 5 ml pediatrico</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metronidazole 500mg for dogs dosage</a:t>
            </a:r>
            <a:br/>
            <a:r>
              <a:rPr b="false" i="false" strike="noStrike" sz="1200" u="none">
                <a:solidFill>
                  <a:srgbClr val="FFFFFF"/>
                </a:solidFill>
                <a:latin typeface="Calibri"/>
              </a:rPr>
              <a:t>ltimos aos, walgreens ser elegible debido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metronidazole cream online pharmacy</a:t>
            </a:r>
            <a:br/>
            <a:r>
              <a:rPr b="false" i="false" strike="noStrike" sz="1200" u="none">
                <a:solidFill>
                  <a:srgbClr val="FFFFFF"/>
                </a:solidFill>
                <a:latin typeface="Calibri"/>
              </a:rPr>
              <a:t>flagyl 250 mg price</a:t>
            </a:r>
            <a:br/>
            <a:r>
              <a:rPr b="false" i="false" strike="noStrike" sz="1200" u="none">
                <a:solidFill>
                  <a:srgbClr val="FFFFFF"/>
                </a:solidFill>
                <a:latin typeface="Calibri"/>
              </a:rPr>
              <a:t>buy flagyl online overnight</a:t>
            </a:r>
            <a:br/>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neogyl 500mg metronidazole</a:t>
            </a:r>
            <a:br/>
            <a:r>
              <a:rPr b="false" i="false" strike="noStrike" sz="1200" u="none">
                <a:solidFill>
                  <a:srgbClr val="FFFFFF"/>
                </a:solidFill>
                <a:latin typeface="Calibri"/>
              </a:rPr>
              <a:t>can you buy metronidazole online</a:t>
            </a:r>
            <a:br/>
            <a:r>
              <a:rPr b="false" i="false" strike="noStrike" sz="1200" u="none">
                <a:solidFill>
                  <a:srgbClr val="FFFFFF"/>
                </a:solidFill>
                <a:latin typeface="Calibri"/>
              </a:rPr>
              <a:t>Therefore, the physician who elects to use BuSpar (buspirone) for extended periods should periodically reassess the usefulness of the drug for the individual patient.</a:t>
            </a:r>
            <a:br/>
            <a:r>
              <a:rPr b="false" i="false" strike="noStrike" sz="1200" u="none">
                <a:solidFill>
                  <a:srgbClr val="FFFFFF"/>
                </a:solidFill>
                <a:latin typeface="Calibri"/>
              </a:rPr>
              <a:t>metronidazole (flagyl) 500 mg oral</a:t>
            </a:r>
            <a:br/>
            <a:r>
              <a:rPr b="false" i="false" strike="noStrike" sz="1200" u="none">
                <a:solidFill>
                  <a:srgbClr val="FFFFFF"/>
                </a:solidFill>
                <a:latin typeface="Calibri"/>
              </a:rPr>
              <a:t>flagyl 250mg pour chat</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metronidazole 500mg uses</a:t>
            </a:r>
            <a:br/>
            <a:r>
              <a:rPr b="false" i="false" strike="noStrike" sz="1200" u="none">
                <a:solidFill>
                  <a:srgbClr val="FFFFFF"/>
                </a:solidFill>
                <a:latin typeface="Calibri"/>
              </a:rPr>
              <a:t>buy metronidazole 500 mg</a:t>
            </a:r>
            <a:br/>
            <a:r>
              <a:rPr b="false" i="false" strike="noStrike" sz="1200" u="none">
                <a:solidFill>
                  <a:srgbClr val="FFFFFF"/>
                </a:solidFill>
                <a:latin typeface="Calibri"/>
              </a:rPr>
              <a:t>flagyl 125 mg 120 ml suspension oral</a:t>
            </a:r>
            <a:br/>
            <a:r>
              <a:rPr b="false" i="false" strike="noStrike" sz="1200" u="none">
                <a:solidFill>
                  <a:srgbClr val="FFFFFF"/>
                </a:solidFill>
                <a:latin typeface="Calibri"/>
              </a:rPr>
              <a:t>order flagyl pills</a:t>
            </a:r>
            <a:br/>
            <a:r>
              <a:rPr b="false" i="false" strike="noStrike" sz="1200" u="none">
                <a:solidFill>
                  <a:srgbClr val="FFFFFF"/>
                </a:solidFill>
                <a:latin typeface="Calibri"/>
              </a:rPr>
              <a:t>indikasi flagyl forte 500mg</a:t>
            </a:r>
            <a:br/>
            <a:r>
              <a:rPr b="false" i="false" strike="noStrike" sz="1200" u="none">
                <a:solidFill>
                  <a:srgbClr val="FFFFFF"/>
                </a:solidFill>
                <a:latin typeface="Calibri"/>
              </a:rPr>
              <a:t>metronidazole 500mg what is it used for</a:t>
            </a:r>
            <a:br/>
            <a:r>
              <a:rPr b="false" i="false" strike="noStrike" sz="1200" u="none">
                <a:solidFill>
                  <a:srgbClr val="FFFFFF"/>
                </a:solidFill>
                <a:latin typeface="Calibri"/>
              </a:rPr>
              <a:t>flagyl prescription drug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metronidazole flagyl 400mg tablets</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flagyl 50mg for dogs</a:t>
            </a:r>
            <a:br/>
            <a:r>
              <a:rPr b="false" i="false" strike="noStrike" sz="1200" u="none">
                <a:solidFill>
                  <a:srgbClr val="FFFFFF"/>
                </a:solidFill>
                <a:latin typeface="Calibri"/>
              </a:rPr>
              <a:t>flagyl 400 wiki</a:t>
            </a:r>
            <a:br/>
            <a:r>
              <a:rPr b="false" i="false" strike="noStrike" sz="1200" u="none">
                <a:solidFill>
                  <a:srgbClr val="FFFFFF"/>
                </a:solidFill>
                <a:latin typeface="Calibri"/>
              </a:rPr>
              <a:t>Think back to the first time it started and if you have any kind of internal birth control you may want to consider having it removed to see if anything changes</a:t>
            </a:r>
            <a:br/>
            <a:r>
              <a:rPr b="false" i="false" strike="noStrike" sz="1200" u="none">
                <a:solidFill>
                  <a:srgbClr val="FFFFFF"/>
                </a:solidFill>
                <a:latin typeface="Calibri"/>
              </a:rPr>
              <a:t>buy metronidazole online</a:t>
            </a:r>
            <a:br/>
            <a:r>
              <a:rPr b="false" i="false" strike="noStrike" sz="1200" u="none">
                <a:solidFill>
                  <a:srgbClr val="FFFFFF"/>
                </a:solidFill>
                <a:latin typeface="Calibri"/>
              </a:rPr>
              <a:t>A company car personal loans phone Is Europe out of the woods? Certainly a number of key credit spreads, particularly in Spain and Italy, have narrowed substantially</a:t>
            </a:r>
            <a:br/>
            <a:r>
              <a:rPr b="false" i="false" strike="noStrike" sz="1200" u="none">
                <a:solidFill>
                  <a:srgbClr val="FFFFFF"/>
                </a:solidFill>
                <a:latin typeface="Calibri"/>
              </a:rPr>
              <a:t>bula do flagyl gel</a:t>
            </a:r>
            <a:br/>
            <a:r>
              <a:rPr b="false" i="false" strike="noStrike" sz="1200" u="none">
                <a:solidFill>
                  <a:srgbClr val="FFFFFF"/>
                </a:solidFill>
                <a:latin typeface="Calibri"/>
              </a:rPr>
              <a:t>long term use of flagyl in cats</a:t>
            </a:r>
            <a:br/>
            <a:r>
              <a:rPr b="false" i="false" strike="noStrike" sz="1200" u="none">
                <a:solidFill>
                  <a:srgbClr val="FFFFFF"/>
                </a:solidFill>
                <a:latin typeface="Calibri"/>
              </a:rPr>
              <a:t>flagyl 500 mg film tablet yan etkileri</a:t>
            </a:r>
            <a:br/>
            <a:r>
              <a:rPr b="false" i="false" strike="noStrike" sz="1200" u="none">
                <a:solidFill>
                  <a:srgbClr val="FFFFFF"/>
                </a:solidFill>
                <a:latin typeface="Calibri"/>
              </a:rPr>
              <a:t>bula remedio flagyl 400mg</a:t>
            </a:r>
            <a:br/>
            <a:r>
              <a:rPr b="false" i="false" strike="noStrike" sz="1200" u="none">
                <a:solidFill>
                  <a:srgbClr val="FFFFFF"/>
                </a:solidFill>
                <a:latin typeface="Calibri"/>
              </a:rPr>
              <a:t>flagyl 500 mg 20 film tablet fiyat俚flagyl 500 mg metronidazole via oral</a:t>
            </a:r>
            <a:br/>
            <a:r>
              <a:rPr b="false" i="false" strike="noStrike" sz="1200" u="none">
                <a:solidFill>
                  <a:srgbClr val="FFFFFF"/>
                </a:solidFill>
                <a:latin typeface="Calibri"/>
              </a:rPr>
              <a:t>how to take flagyl 250mg</a:t>
            </a:r>
            <a:br/>
            <a:r>
              <a:rPr b="false" i="false" strike="noStrike" sz="1200" u="none">
                <a:solidFill>
                  <a:srgbClr val="FFFFFF"/>
                </a:solidFill>
                <a:latin typeface="Calibri"/>
              </a:rPr>
              <a:t>flagyl 125 mg 5ml</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flagyl 400 used for loose motions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500mg iv</a:t>
            </a:r>
            <a:br/>
            <a:r>
              <a:rPr b="false" i="false" strike="noStrike" sz="1200" u="none">
                <a:solidFill>
                  <a:srgbClr val="FFFFFF"/>
                </a:solidFill>
                <a:latin typeface="Calibri"/>
              </a:rPr>
              <a:t>buy flagyl for bv online</a:t>
            </a:r>
            <a:br/>
            <a:r>
              <a:rPr b="false" i="false" strike="noStrike" sz="1200" u="none">
                <a:solidFill>
                  <a:srgbClr val="FFFFFF"/>
                </a:solidFill>
                <a:latin typeface="Calibri"/>
              </a:rPr>
              <a:t>Sin embargo, debe tener en cuenta que pueden producirse mareos, en cuyo caso, no debe realizar actividades que requieran atenci</a:t>
            </a:r>
            <a:br/>
            <a:r>
              <a:rPr b="false" i="false" strike="noStrike" sz="1200" u="none">
                <a:solidFill>
                  <a:srgbClr val="FFFFFF"/>
                </a:solidFill>
                <a:latin typeface="Calibri"/>
              </a:rPr>
              <a:t>flagyl black stool</a:t>
            </a:r>
            <a:br/>
            <a:r>
              <a:rPr b="false" i="false" strike="noStrike" sz="1200" u="none">
                <a:solidFill>
                  <a:srgbClr val="FFFFFF"/>
                </a:solidFill>
                <a:latin typeface="Calibri"/>
              </a:rPr>
              <a:t>buy flagyl 500mg</a:t>
            </a:r>
            <a:br/>
            <a:r>
              <a:rPr b="false" i="false" strike="noStrike" sz="1200" u="none">
                <a:solidFill>
                  <a:srgbClr val="FFFFFF"/>
                </a:solidFill>
                <a:latin typeface="Calibri"/>
              </a:rPr>
              <a:t>Ranitidine may be employed in the tablets according to the invention in the form ofeither its free base or a physiologically acceptable salt</a:t>
            </a:r>
            <a:br/>
            <a:r>
              <a:rPr b="false" i="false" strike="noStrike" sz="1200" u="none">
                <a:solidFill>
                  <a:srgbClr val="FFFFFF"/>
                </a:solidFill>
                <a:latin typeface="Calibri"/>
              </a:rPr>
              <a:t>average cost of flagyl</a:t>
            </a:r>
            <a:br/>
            <a:r>
              <a:rPr b="false" i="false" strike="noStrike" sz="1200" u="none">
                <a:solidFill>
                  <a:srgbClr val="FFFFFF"/>
                </a:solidFill>
                <a:latin typeface="Calibri"/>
              </a:rPr>
              <a:t>flagyl 500 mg dosage for bv</a:t>
            </a:r>
            <a:br/>
            <a:r>
              <a:rPr b="false" i="false" strike="noStrike" sz="1200" u="none">
                <a:solidFill>
                  <a:srgbClr val="FFFFFF"/>
                </a:solidFill>
                <a:latin typeface="Calibri"/>
              </a:rPr>
              <a:t>This is a class of medication known as an antipsychotic and works by altering the balance of some of the chemicals in the brain</a:t>
            </a:r>
            <a:br/>
            <a:r>
              <a:rPr b="false" i="false" strike="noStrike" sz="1200" u="none">
                <a:solidFill>
                  <a:srgbClr val="FFFFFF"/>
                </a:solidFill>
                <a:latin typeface="Calibri"/>
              </a:rPr>
              <a:t>how to take flagyl 500 mg</a:t>
            </a:r>
            <a:br/>
            <a:r>
              <a:rPr b="false" i="false" strike="noStrike" sz="1200" u="none">
                <a:solidFill>
                  <a:srgbClr val="FFFFFF"/>
                </a:solidFill>
                <a:latin typeface="Calibri"/>
              </a:rPr>
              <a:t>flagyl nistatina bula pdf</a:t>
            </a:r>
            <a:br/>
            <a:r>
              <a:rPr b="false" i="false" strike="noStrike" sz="1200" u="none">
                <a:solidFill>
                  <a:srgbClr val="FFFFFF"/>
                </a:solidFill>
                <a:latin typeface="Calibri"/>
              </a:rPr>
              <a:t>metronidazole online pharmacy</a:t>
            </a:r>
            <a:br/>
            <a:r>
              <a:rPr b="false" i="false" strike="noStrike" sz="1200" u="none">
                <a:solidFill>
                  <a:srgbClr val="FFFFFF"/>
                </a:solidFill>
                <a:latin typeface="Calibri"/>
              </a:rPr>
              <a:t>Bush, and Vice President Dick Cheney</a:t>
            </a:r>
            <a:br/>
            <a:r>
              <a:rPr b="false" i="false" strike="noStrike" sz="1200" u="none">
                <a:solidFill>
                  <a:srgbClr val="FFFFFF"/>
                </a:solidFill>
                <a:latin typeface="Calibri"/>
              </a:rPr>
              <a:t>flagyl 200 mg metronidazole tablets</a:t>
            </a:r>
            <a:br/>
            <a:r>
              <a:rPr b="false" i="false" strike="noStrike" sz="1200" u="none">
                <a:solidFill>
                  <a:srgbClr val="FFFFFF"/>
                </a:solidFill>
                <a:latin typeface="Calibri"/>
              </a:rPr>
              <a:t>flagyl 500 mg tablet price</a:t>
            </a:r>
            <a:br/>
            <a:r>
              <a:rPr b="false" i="false" strike="noStrike" sz="1200" u="none">
                <a:solidFill>
                  <a:srgbClr val="FFFFFF"/>
                </a:solidFill>
                <a:latin typeface="Calibri"/>
              </a:rPr>
              <a:t>flagyl generic for</a:t>
            </a:r>
            <a:br/>
            <a:r>
              <a:rPr b="false" i="false" strike="noStrike" sz="1200" u="none">
                <a:solidFill>
                  <a:srgbClr val="FFFFFF"/>
                </a:solidFill>
                <a:latin typeface="Calibri"/>
              </a:rPr>
              <a:t>metronidazole 500 mg while breastfeeding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buy flagyl er online</a:t>
            </a:r>
            <a:br/>
            <a:r>
              <a:rPr b="false" i="false" strike="noStrike" sz="1200" u="none">
                <a:solidFill>
                  <a:srgbClr val="FFFFFF"/>
                </a:solidFill>
                <a:latin typeface="Calibri"/>
              </a:rPr>
              <a:t>Lvese las manos antes y despu&amp;eacute;s de haberse quitarse los guantes</a:t>
            </a:r>
            <a:br/>
            <a:r>
              <a:rPr b="false" i="false" strike="noStrike" sz="1200" u="none">
                <a:solidFill>
                  <a:srgbClr val="FFFFFF"/>
                </a:solidFill>
                <a:latin typeface="Calibri"/>
              </a:rPr>
              <a:t>flagyl sirop 25 mg/ml</a:t>
            </a:r>
            <a:br/>
            <a:r>
              <a:rPr b="false" i="false" strike="noStrike" sz="1200" u="none">
                <a:solidFill>
                  <a:srgbClr val="FFFFFF"/>
                </a:solidFill>
                <a:latin typeface="Calibri"/>
              </a:rPr>
              <a:t>how to take flagyl 500mg</a:t>
            </a:r>
            <a:br/>
            <a:r>
              <a:rPr b="false" i="false" strike="noStrike" sz="1200" u="none">
                <a:solidFill>
                  <a:srgbClr val="FFFFFF"/>
                </a:solidFill>
                <a:latin typeface="Calibri"/>
              </a:rPr>
              <a:t>prescription flagyl</a:t>
            </a:r>
            <a:br/>
            <a:r>
              <a:rPr b="false" i="false" strike="noStrike" sz="1200" u="none">
                <a:solidFill>
                  <a:srgbClr val="FFFFFF"/>
                </a:solidFill>
                <a:latin typeface="Calibri"/>
              </a:rPr>
              <a:t>flagyl 40 mg ml</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how much does flagyl cost</a:t>
            </a:r>
            <a:br/>
            <a:r>
              <a:rPr b="false" i="false" strike="noStrike" sz="1200" u="none">
                <a:solidFill>
                  <a:srgbClr val="FFFFFF"/>
                </a:solidFill>
                <a:latin typeface="Calibri"/>
              </a:rPr>
              <a:t>purchase flagyl over counter</a:t>
            </a:r>
            <a:br/>
            <a:r>
              <a:rPr b="false" i="false" strike="noStrike" sz="1200" u="none">
                <a:solidFill>
                  <a:srgbClr val="FFFFFF"/>
                </a:solidFill>
                <a:latin typeface="Calibri"/>
              </a:rPr>
              <a:t>buy metronidazole cream</a:t>
            </a:r>
            <a:br/>
            <a:r>
              <a:rPr b="false" i="false" strike="noStrike" sz="1200" u="none">
                <a:solidFill>
                  <a:srgbClr val="FFFFFF"/>
                </a:solidFill>
                <a:latin typeface="Calibri"/>
              </a:rPr>
              <a:t>flagyl metronidazole dogs</a:t>
            </a:r>
            <a:br/>
            <a:r>
              <a:rPr b="false" i="false" strike="noStrike" sz="1200" u="none">
                <a:solidFill>
                  <a:srgbClr val="FFFFFF"/>
                </a:solidFill>
                <a:latin typeface="Calibri"/>
              </a:rPr>
              <a:t>flagyl discount coupons</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flagyl metronidazole cream</a:t>
            </a:r>
            <a:br/>
            <a:r>
              <a:rPr b="false" i="false" strike="noStrike" sz="1200" u="none">
                <a:solidFill>
                  <a:srgbClr val="FFFFFF"/>
                </a:solidFill>
                <a:latin typeface="Calibri"/>
              </a:rPr>
              <a:t>flagyl 125 mg 5 ml 垵rup</a:t>
            </a:r>
            <a:br/>
            <a:r>
              <a:rPr b="false" i="false" strike="noStrike" sz="1200" u="none">
                <a:solidFill>
                  <a:srgbClr val="FFFFFF"/>
                </a:solidFill>
                <a:latin typeface="Calibri"/>
              </a:rPr>
              <a:t>metronidazole online order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metronidazole 500 mg tablet for sale</a:t>
            </a:r>
            <a:br/>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flagyl user reviews</a:t>
            </a:r>
            <a:br/>
            <a:r>
              <a:rPr b="false" i="false" strike="noStrike" sz="1200" u="none">
                <a:solidFill>
                  <a:srgbClr val="FFFFFF"/>
                </a:solidFill>
                <a:latin typeface="Calibri"/>
              </a:rPr>
              <a:t>flagyl forte 500mg dosage</a:t>
            </a:r>
            <a:br/>
            <a:r>
              <a:rPr b="false" i="false" strike="noStrike" sz="1200" u="none">
                <a:solidFill>
                  <a:srgbClr val="FFFFFF"/>
                </a:solidFill>
                <a:latin typeface="Calibri"/>
              </a:rPr>
              <a:t>bula de flagyl 250</a:t>
            </a:r>
            <a:br/>
            <a:r>
              <a:rPr b="false" i="false" strike="noStrike" sz="1200" u="none">
                <a:solidFill>
                  <a:srgbClr val="FFFFFF"/>
                </a:solidFill>
                <a:latin typeface="Calibri"/>
              </a:rPr>
              <a:t>can flagyl be used to treat uti</a:t>
            </a:r>
            <a:br/>
            <a:r>
              <a:rPr b="false" i="false" strike="noStrike" sz="1200" u="none">
                <a:solidFill>
                  <a:srgbClr val="FFFFFF"/>
                </a:solidFill>
                <a:latin typeface="Calibri"/>
              </a:rPr>
              <a:t>metronidazole 500 mg</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flagyl 5 mg/ml</a:t>
            </a:r>
            <a:br/>
            <a:r>
              <a:rPr b="false" i="false" strike="noStrike" sz="1200" u="none">
                <a:solidFill>
                  <a:srgbClr val="FFFFFF"/>
                </a:solidFill>
                <a:latin typeface="Calibri"/>
              </a:rPr>
              <a:t>automaker boosted itsfull-year global earnings and margin outlook, helped by animproved forecast in Europe and better-than-expected results inthe third quarter</a:t>
            </a:r>
            <a:br/>
            <a:r>
              <a:rPr b="false" i="false" strike="noStrike" sz="1200" u="none">
                <a:solidFill>
                  <a:srgbClr val="FFFFFF"/>
                </a:solidFill>
                <a:latin typeface="Calibri"/>
              </a:rPr>
              <a:t>buy metronidazole for dogs online</a:t>
            </a:r>
            <a:br/>
            <a:r>
              <a:rPr b="false" i="false" strike="noStrike" sz="1200" u="none">
                <a:solidFill>
                  <a:srgbClr val="FFFFFF"/>
                </a:solidFill>
                <a:latin typeface="Calibri"/>
              </a:rPr>
              <a:t>flagyl burning skin</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flagyl 500 mg</a:t>
            </a:r>
            <a:br/>
            <a:r>
              <a:rPr b="false" i="false" strike="noStrike" sz="1200" u="none">
                <a:solidFill>
                  <a:srgbClr val="FFFFFF"/>
                </a:solidFill>
                <a:latin typeface="Calibri"/>
              </a:rPr>
              <a:t>flagyl online canada</a:t>
            </a:r>
            <a:br/>
            <a:r>
              <a:rPr b="false" i="false" strike="noStrike" sz="1200" u="none">
                <a:solidFill>
                  <a:srgbClr val="FFFFFF"/>
                </a:solidFill>
                <a:latin typeface="Calibri"/>
              </a:rPr>
              <a:t>Depending on the level of risk, it may be appropriate to recommend no specific interventions, mosquito avoidance measures only, or mosquito avoidance measures plus chemoprophylaxis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flagyl in uk</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flagyl 250 mg 3 times day</a:t>
            </a:r>
            <a:br/>
            <a:r>
              <a:rPr b="false" i="false" strike="noStrike" sz="1200" u="none">
                <a:solidFill>
                  <a:srgbClr val="FFFFFF"/>
                </a:solidFill>
                <a:latin typeface="Calibri"/>
              </a:rPr>
              <a:t>where can i purchase metronidazole gel</a:t>
            </a:r>
            <a:br/>
            <a:r>
              <a:rPr b="false" i="false" strike="noStrike" sz="1200" u="none">
                <a:solidFill>
                  <a:srgbClr val="FFFFFF"/>
                </a:solidFill>
                <a:latin typeface="Calibri"/>
              </a:rPr>
              <a:t>flagyl 500 mg once a day for 3 days</a:t>
            </a:r>
            <a:br/>
            <a:r>
              <a:rPr b="false" i="false" strike="noStrike" sz="1200" u="none">
                <a:solidFill>
                  <a:srgbClr val="FFFFFF"/>
                </a:solidFill>
                <a:latin typeface="Calibri"/>
              </a:rPr>
              <a:t>metronidazole 500 mg 4 tablets at once</a:t>
            </a:r>
            <a:br/>
            <a:r>
              <a:rPr b="false" i="false" strike="noStrike" sz="1200" u="none">
                <a:solidFill>
                  <a:srgbClr val="FFFFFF"/>
                </a:solidFill>
                <a:latin typeface="Calibri"/>
              </a:rPr>
              <a:t>can u buy flagyl over counter</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bula do medicamento flagyl 400</a:t>
            </a:r>
            <a:br/>
            <a:r>
              <a:rPr b="false" i="false" strike="noStrike" sz="1200" u="none">
                <a:solidFill>
                  <a:srgbClr val="FFFFFF"/>
                </a:solidFill>
                <a:latin typeface="Calibri"/>
              </a:rPr>
              <a:t>flagyl er 750 mg tablets</a:t>
            </a:r>
            <a:br/>
            <a:r>
              <a:rPr b="false" i="false" strike="noStrike" sz="1200" u="none">
                <a:solidFill>
                  <a:srgbClr val="FFFFFF"/>
                </a:solidFill>
                <a:latin typeface="Calibri"/>
              </a:rPr>
              <a:t>order metronidazole 500 mg</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flagyl 250 mg tablets</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how to take flagyl 250 mg</a:t>
            </a:r>
            <a:br/>
            <a:r>
              <a:rPr b="false" i="false" strike="noStrike" sz="1200" u="none">
                <a:solidFill>
                  <a:srgbClr val="FFFFFF"/>
                </a:solidFill>
                <a:latin typeface="Calibri"/>
              </a:rPr>
              <a:t>bula flagyl 400 mg</a:t>
            </a:r>
            <a:br/>
            <a:r>
              <a:rPr b="false" i="false" strike="noStrike" sz="1200" u="none">
                <a:solidFill>
                  <a:srgbClr val="FFFFFF"/>
                </a:solidFill>
                <a:latin typeface="Calibri"/>
              </a:rPr>
              <a:t>flagyl 500 mg film tablet nedir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flagyl 500 mg</a:t>
            </a:r>
            <a:br/>
            <a:r>
              <a:rPr b="false" i="false" strike="noStrike" sz="1200" u="none">
                <a:solidFill>
                  <a:srgbClr val="FFFFFF"/>
                </a:solidFill>
                <a:latin typeface="Calibri"/>
              </a:rPr>
              <a:t>This works well to 'glue' them back shut</a:t>
            </a:r>
            <a:br/>
            <a:r>
              <a:rPr b="false" i="false" strike="noStrike" sz="1200" u="none">
                <a:solidFill>
                  <a:srgbClr val="FFFFFF"/>
                </a:solidFill>
                <a:latin typeface="Calibri"/>
              </a:rPr>
              <a:t>order flagyl online next day delivery</a:t>
            </a:r>
            <a:br/>
            <a:r>
              <a:rPr b="false" i="false" strike="noStrike" sz="1200" u="none">
                <a:solidFill>
                  <a:srgbClr val="FFFFFF"/>
                </a:solidFill>
                <a:latin typeface="Calibri"/>
              </a:rPr>
              <a:t>bula do remedio flagyl 250</a:t>
            </a:r>
            <a:br/>
            <a:r>
              <a:rPr b="false" i="false" strike="noStrike" sz="1200" u="none">
                <a:solidFill>
                  <a:srgbClr val="FFFFFF"/>
                </a:solidFill>
                <a:latin typeface="Calibri"/>
              </a:rPr>
              <a:t>buy flagyl er</a:t>
            </a:r>
            <a:br/>
            <a:r>
              <a:rPr b="false" i="false" strike="noStrike" sz="1200" u="none">
                <a:solidFill>
                  <a:srgbClr val="FFFFFF"/>
                </a:solidFill>
                <a:latin typeface="Calibri"/>
              </a:rPr>
              <a:t>If you are using diclofenac gel (Solaraze, generic) for actinic keratosis, read the monograph entitleddiclofenac topical (actinic keratosis)..</a:t>
            </a:r>
            <a:br/>
            <a:r>
              <a:rPr b="false" i="false" strike="noStrike" sz="1200" u="none">
                <a:solidFill>
                  <a:srgbClr val="FFFFFF"/>
                </a:solidFill>
                <a:latin typeface="Calibri"/>
              </a:rPr>
              <a:t>flagyl 250mg suspension</a:t>
            </a:r>
            <a:br/>
            <a:r>
              <a:rPr b="false" i="false" strike="noStrike" sz="1200" u="none">
                <a:solidFill>
                  <a:srgbClr val="FFFFFF"/>
                </a:solidFill>
                <a:latin typeface="Calibri"/>
              </a:rPr>
              <a:t>Wolna posada, jednak jest jzyku polszczyzna wyra|eniami, ktmo|emy podsBucha je z ust dziennej komunikacji czsto utorzsamianami ortograficznym gwarze</a:t>
            </a:r>
            <a:br/>
            <a:r>
              <a:rPr b="false" i="false" strike="noStrike" sz="1200" u="none">
                <a:solidFill>
                  <a:srgbClr val="FFFFFF"/>
                </a:solidFill>
                <a:latin typeface="Calibri"/>
              </a:rPr>
              <a:t>500 mg metronidazole</a:t>
            </a:r>
            <a:br/>
            <a:r>
              <a:rPr b="false" i="false" strike="noStrike" sz="1200" u="none">
                <a:solidFill>
                  <a:srgbClr val="FFFFFF"/>
                </a:solidFill>
                <a:latin typeface="Calibri"/>
              </a:rPr>
              <a:t>flagyl 250mg tid for 14 days treatment c diff</a:t>
            </a:r>
            <a:br/>
            <a:r>
              <a:rPr b="false" i="false" strike="noStrike" sz="1200" u="none">
                <a:solidFill>
                  <a:srgbClr val="FFFFFF"/>
                </a:solidFill>
                <a:latin typeface="Calibri"/>
              </a:rPr>
              <a:t>It is not as effective as the regular hormonal contraceptive pill and should not be relied upon as a replacement.</a:t>
            </a:r>
            <a:br/>
            <a:r>
              <a:rPr b="false" i="false" strike="noStrike" sz="1200" u="none">
                <a:solidFill>
                  <a:srgbClr val="FFFFFF"/>
                </a:solidFill>
                <a:latin typeface="Calibri"/>
              </a:rPr>
              <a:t>order metronidazole gel</a:t>
            </a:r>
            <a:br/>
            <a:r>
              <a:rPr b="false" i="false" strike="noStrike" sz="1200" u="none">
                <a:solidFill>
                  <a:srgbClr val="FFFFFF"/>
                </a:solidFill>
                <a:latin typeface="Calibri"/>
              </a:rPr>
              <a:t>buy metronidazole topical cream</a:t>
            </a:r>
            <a:br/>
            <a:r>
              <a:rPr b="false" i="false" strike="noStrike" sz="1200" u="none">
                <a:solidFill>
                  <a:srgbClr val="FFFFFF"/>
                </a:solidFill>
                <a:latin typeface="Calibri"/>
              </a:rPr>
              <a:t>Llc pharmacy technician maintains the body shop buy maxalt milligrams hoe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Metronidazole Topical Cream Purchase - 2000 Mg Flagyl Bv</dc:title>
  <dc:description>Is flagyl good for bladder infections, where can i buy flagyl 500mg, tinidazole metronidazole comparison, can flagyl be used for herpes, metronidazole 500mg uses for dogs, buy flagyl 500mg, purchase flagyl over counter</dc:description>
  <dc:subject>Metronidazole Topical Cream Purchase - 2000 Mg Flagyl Bv</dc:subject>
  <cp:keywords>where to buy metronidazole, metronidazole 500 mg oral tab, metronidazole tabs 500mg for dogs, 750 mg flagyl, flagyl 125mg/5ml, metronidazole 500 mg tablet (generic equivalent for flagyl 500 mg tablet ), flagyl ev bula pdf, flagyl 125 mg 5 ml pediatrico, flagyl 125 mg 5ml, flagyl 500 mg once a day for 3 days</cp:keywords>
  <cp:category/>
</cp:coreProperties>
</file>