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3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4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4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4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4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4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4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4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4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4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4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5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5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5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Other Uses For Toprol Xl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metoprolol succinate online pharmacy</a:t>
            </a:r>
            <a:br/>
            <a:r>
              <a:rPr b="false" i="false" strike="noStrike" sz="1200" u="none">
                <a:solidFill>
                  <a:srgbClr val="FFFFFF"/>
                </a:solidFill>
                <a:latin typeface="Calibri"/>
              </a:rPr>
              <a:t>atenolol po to metoprolol iv conversion</a:t>
            </a:r>
            <a:br/>
            <a:r>
              <a:rPr b="false" i="false" strike="noStrike" sz="1200" u="none">
                <a:solidFill>
                  <a:srgbClr val="FFFFFF"/>
                </a:solidFill>
                <a:latin typeface="Calibri"/>
              </a:rPr>
              <a:t>metoprolol zero order kinetics</a:t>
            </a:r>
            <a:br/>
            <a:r>
              <a:rPr b="false" i="false" strike="noStrike" sz="1200" u="none">
                <a:solidFill>
                  <a:srgbClr val="FFFFFF"/>
                </a:solidFill>
                <a:latin typeface="Calibri"/>
              </a:rPr>
              <a:t>metoprolol succinate generic manufacturers</a:t>
            </a:r>
            <a:br/>
            <a:r>
              <a:rPr b="false" i="false" strike="noStrike" sz="1200" u="none">
                <a:solidFill>
                  <a:srgbClr val="FFFFFF"/>
                </a:solidFill>
                <a:latin typeface="Calibri"/>
              </a:rPr>
              <a:t>Do not exceed 2 doses in any 24 hour period</a:t>
            </a:r>
            <a:br/>
            <a:r>
              <a:rPr b="false" i="false" strike="noStrike" sz="1200" u="none">
                <a:solidFill>
                  <a:srgbClr val="FFFFFF"/>
                </a:solidFill>
                <a:latin typeface="Calibri"/>
              </a:rPr>
              <a:t>toprol xl recall 2011</a:t>
            </a:r>
            <a:br/>
            <a:r>
              <a:rPr b="false" i="false" strike="noStrike" sz="1200" u="none">
                <a:solidFill>
                  <a:srgbClr val="FFFFFF"/>
                </a:solidFill>
                <a:latin typeface="Calibri"/>
              </a:rPr>
              <a:t>For example, after five years of hair loss, the chance of success with Rogaine is severely reduced</a:t>
            </a:r>
            <a:br/>
            <a:r>
              <a:rPr b="false" i="false" strike="noStrike" sz="1200" u="none">
                <a:solidFill>
                  <a:srgbClr val="FFFFFF"/>
                </a:solidFill>
                <a:latin typeface="Calibri"/>
              </a:rPr>
              <a:t>metoprolol atenolol comparison</a:t>
            </a:r>
            <a:br/>
            <a:r>
              <a:rPr b="false" i="false" strike="noStrike" sz="1200" u="none">
                <a:solidFill>
                  <a:srgbClr val="FFFFFF"/>
                </a:solidFill>
                <a:latin typeface="Calibri"/>
              </a:rPr>
              <a:t>Avoid oral form with antacids containing magnesium or aluminum, sucralfate, didanosine, iron, zinc, other metal cations (separate dosing by at least 2 hours)</a:t>
            </a:r>
            <a:br/>
            <a:r>
              <a:rPr b="false" i="false" strike="noStrike" sz="1200" u="none">
                <a:solidFill>
                  <a:srgbClr val="FFFFFF"/>
                </a:solidFill>
                <a:latin typeface="Calibri"/>
              </a:rPr>
              <a:t>toprol xl missed dose</a:t>
            </a:r>
            <a:br/>
            <a:r>
              <a:rPr b="false" i="false" strike="noStrike" sz="1200" u="none">
                <a:solidFill>
                  <a:srgbClr val="FFFFFF"/>
                </a:solidFill>
                <a:latin typeface="Calibri"/>
              </a:rPr>
              <a:t>order metoprolol online</a:t>
            </a:r>
            <a:br/>
            <a:r>
              <a:rPr b="false" i="false" strike="noStrike" sz="1200" u="none">
                <a:solidFill>
                  <a:srgbClr val="FFFFFF"/>
                </a:solidFill>
                <a:latin typeface="Calibri"/>
              </a:rPr>
              <a:t>Moisturizers, sunscreen, Aquaphor, fish oil pills, and water are your absolute best friends when you start taking Isotretinoin</a:t>
            </a:r>
            <a:br/>
            <a:r>
              <a:rPr b="false" i="false" strike="noStrike" sz="1200" u="none">
                <a:solidFill>
                  <a:srgbClr val="FFFFFF"/>
                </a:solidFill>
                <a:latin typeface="Calibri"/>
              </a:rPr>
              <a:t>generic toprol xl 50mg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theinterest of early diagnosis and treatment, ophthalmologistsneed to be aware of how psychiatric conditions and medicationscan affect glaucoma.</a:t>
            </a:r>
            <a:br/>
            <a:r>
              <a:rPr b="false" i="false" strike="noStrike" sz="1200" u="none">
                <a:solidFill>
                  <a:srgbClr val="FFFFFF"/>
                </a:solidFill>
                <a:latin typeface="Calibri"/>
              </a:rPr>
              <a:t>toprol recall</a:t>
            </a:r>
            <a:br/>
            <a:r>
              <a:rPr b="false" i="false" strike="noStrike" sz="1200" u="none">
                <a:solidFill>
                  <a:srgbClr val="FFFFFF"/>
                </a:solidFill>
                <a:latin typeface="Calibri"/>
              </a:rPr>
              <a:t>collection;prescriptiondrugs toprol interactions</a:t>
            </a:r>
            <a:br/>
            <a:r>
              <a:rPr b="false" i="false" strike="noStrike" sz="1200" u="none">
                <a:solidFill>
                  <a:srgbClr val="FFFFFF"/>
                </a:solidFill>
                <a:latin typeface="Calibri"/>
              </a:rPr>
              <a:t>gaurenteed approval payday loan The rise of this new, celebrity CEO represented a profound change in corporate America0Dand one that was supposed to make things better</a:t>
            </a:r>
            <a:br/>
            <a:r>
              <a:rPr b="false" i="false" strike="noStrike" sz="1200" u="none">
                <a:solidFill>
                  <a:srgbClr val="FFFFFF"/>
                </a:solidFill>
                <a:latin typeface="Calibri"/>
              </a:rPr>
              <a:t>toprol recall 2014</a:t>
            </a:r>
            <a:br/>
            <a:r>
              <a:rPr b="false" i="false" strike="noStrike" sz="1200" u="none">
                <a:solidFill>
                  <a:srgbClr val="FFFFFF"/>
                </a:solidFill>
                <a:latin typeface="Calibri"/>
              </a:rPr>
              <a:t>Sorry, een erg lang verhaal - in mineur- maar meer kan ik er momenteel niet van maken.</a:t>
            </a:r>
            <a:br/>
            <a:r>
              <a:rPr b="false" i="false" strike="noStrike" sz="1200" u="none">
                <a:solidFill>
                  <a:srgbClr val="FFFFFF"/>
                </a:solidFill>
                <a:latin typeface="Calibri"/>
              </a:rPr>
              <a:t>toprol 25 mg</a:t>
            </a:r>
            <a:br/>
            <a:r>
              <a:rPr b="false" i="false" strike="noStrike" sz="1200" u="none">
                <a:solidFill>
                  <a:srgbClr val="FFFFFF"/>
                </a:solidFill>
                <a:latin typeface="Calibri"/>
              </a:rPr>
              <a:t>Adultos y nios mayores de 6 meses: 4 gotas de FIXAMICIN DEXACIPRO en el odo afectado dos veces al da durante 7 das</a:t>
            </a:r>
            <a:br/>
            <a:r>
              <a:rPr b="false" i="false" strike="noStrike" sz="1200" u="none">
                <a:solidFill>
                  <a:srgbClr val="FFFFFF"/>
                </a:solidFill>
                <a:latin typeface="Calibri"/>
              </a:rPr>
              <a:t>what is toprol xl 25mg used for</a:t>
            </a:r>
            <a:br/>
            <a:r>
              <a:rPr b="false" i="false" strike="noStrike" sz="1200" u="none">
                <a:solidFill>
                  <a:srgbClr val="FFFFFF"/>
                </a:solidFill>
                <a:latin typeface="Calibri"/>
              </a:rPr>
              <a:t>toprol xl coupon</a:t>
            </a:r>
            <a:br/>
            <a:r>
              <a:rPr b="false" i="false" strike="noStrike" sz="1200" u="none">
                <a:solidFill>
                  <a:srgbClr val="FFFFFF"/>
                </a:solidFill>
                <a:latin typeface="Calibri"/>
              </a:rPr>
              <a:t>toprol xl 50 mg</a:t>
            </a:r>
            <a:br/>
            <a:r>
              <a:rPr b="false" i="false" strike="noStrike" sz="1200" u="none">
                <a:solidFill>
                  <a:srgbClr val="FFFFFF"/>
                </a:solidFill>
                <a:latin typeface="Calibri"/>
              </a:rPr>
              <a:t>The treatment for these exposed people is the same as the treatment of the infested individual.</a:t>
            </a:r>
            <a:br/>
            <a:r>
              <a:rPr b="false" i="false" strike="noStrike" sz="1200" u="none">
                <a:solidFill>
                  <a:srgbClr val="FFFFFF"/>
                </a:solidFill>
                <a:latin typeface="Calibri"/>
              </a:rPr>
              <a:t>toprol xl 25 mg for migraines</a:t>
            </a:r>
            <a:br/>
            <a:r>
              <a:rPr b="false" i="false" strike="noStrike" sz="1200" u="none">
                <a:solidFill>
                  <a:srgbClr val="FFFFFF"/>
                </a:solidFill>
                <a:latin typeface="Calibri"/>
              </a:rPr>
              <a:t>toprol xl discount coupon</a:t>
            </a:r>
            <a:br/>
            <a:r>
              <a:rPr b="false" i="false" strike="noStrike" sz="1200" u="none">
                <a:solidFill>
                  <a:srgbClr val="FFFFFF"/>
                </a:solidFill>
                <a:latin typeface="Calibri"/>
              </a:rPr>
              <a:t>toprol 100 mg</a:t>
            </a:r>
            <a:br/>
            <a:r>
              <a:rPr b="false" i="false" strike="noStrike" sz="1200" u="none">
                <a:solidFill>
                  <a:srgbClr val="FFFFFF"/>
                </a:solidFill>
                <a:latin typeface="Calibri"/>
              </a:rPr>
              <a:t>Morris, senior vice president, finance and global commercial development, chief financial officer for VIVUS</a:t>
            </a:r>
            <a:br/>
            <a:r>
              <a:rPr b="false" i="false" strike="noStrike" sz="1200" u="none">
                <a:solidFill>
                  <a:srgbClr val="FFFFFF"/>
                </a:solidFill>
                <a:latin typeface="Calibri"/>
              </a:rPr>
              <a:t>is there a generic for metoprolol er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toprol xl 25 mg for anxiety</a:t>
            </a:r>
            <a:br/>
            <a:r>
              <a:rPr b="false" i="false" strike="noStrike" sz="1200" u="none">
                <a:solidFill>
                  <a:srgbClr val="FFFFFF"/>
                </a:solidFill>
                <a:latin typeface="Calibri"/>
              </a:rPr>
              <a:t>toprol recall 2012</a:t>
            </a:r>
            <a:br/>
            <a:r>
              <a:rPr b="false" i="false" strike="noStrike" sz="1200" u="none">
                <a:solidFill>
                  <a:srgbClr val="FFFFFF"/>
                </a:solidFill>
                <a:latin typeface="Calibri"/>
              </a:rPr>
              <a:t>toprol cost</a:t>
            </a:r>
            <a:br/>
            <a:r>
              <a:rPr b="false" i="false" strike="noStrike" sz="1200" u="none">
                <a:solidFill>
                  <a:srgbClr val="FFFFFF"/>
                </a:solidFill>
                <a:latin typeface="Calibri"/>
              </a:rPr>
              <a:t>I've taken to either discarding old shoes and boots and insoles, or immersing them with vinegar for a few hours, and then treating my feet (a soak in very warm vinegar gives relief that day)</a:t>
            </a:r>
            <a:br/>
            <a:r>
              <a:rPr b="false" i="false" strike="noStrike" sz="1200" u="none">
                <a:solidFill>
                  <a:srgbClr val="FFFFFF"/>
                </a:solidFill>
                <a:latin typeface="Calibri"/>
              </a:rPr>
              <a:t>metoprolol succ er 50 mg tab generic</a:t>
            </a:r>
            <a:br/>
            <a:r>
              <a:rPr b="false" i="false" strike="noStrike" sz="1200" u="none">
                <a:solidFill>
                  <a:srgbClr val="FFFFFF"/>
                </a:solidFill>
                <a:latin typeface="Calibri"/>
              </a:rPr>
              <a:t>toprol xr 50 mg</a:t>
            </a:r>
            <a:br/>
            <a:r>
              <a:rPr b="false" i="false" strike="noStrike" sz="1200" u="none">
                <a:solidFill>
                  <a:srgbClr val="FFFFFF"/>
                </a:solidFill>
                <a:latin typeface="Calibri"/>
              </a:rPr>
              <a:t>toprol xl 200 mg tablet</a:t>
            </a:r>
            <a:br/>
            <a:r>
              <a:rPr b="false" i="false" strike="noStrike" sz="1200" u="none">
                <a:solidFill>
                  <a:srgbClr val="FFFFFF"/>
                </a:solidFill>
                <a:latin typeface="Calibri"/>
              </a:rPr>
              <a:t>I don't like pubs eassy help 0LI0Ive always struggled with my fastball command," is the way he put it</a:t>
            </a:r>
            <a:br/>
            <a:r>
              <a:rPr b="false" i="false" strike="noStrike" sz="1200" u="none">
                <a:solidFill>
                  <a:srgbClr val="FFFFFF"/>
                </a:solidFill>
                <a:latin typeface="Calibri"/>
              </a:rPr>
              <a:t>toprol xl 50 mg picture</a:t>
            </a:r>
            <a:br/>
            <a:r>
              <a:rPr b="false" i="false" strike="noStrike" sz="1200" u="none">
                <a:solidFill>
                  <a:srgbClr val="FFFFFF"/>
                </a:solidFill>
                <a:latin typeface="Calibri"/>
              </a:rPr>
              <a:t>Take risperidone at around the same time(s) every day</a:t>
            </a:r>
            <a:br/>
            <a:r>
              <a:rPr b="false" i="false" strike="noStrike" sz="1200" u="none">
                <a:solidFill>
                  <a:srgbClr val="FFFFFF"/>
                </a:solidFill>
                <a:latin typeface="Calibri"/>
              </a:rPr>
              <a:t>toprol 50 mg pill</a:t>
            </a:r>
            <a:br/>
            <a:r>
              <a:rPr b="false" i="false" strike="noStrike" sz="1200" u="none">
                <a:solidFill>
                  <a:srgbClr val="FFFFFF"/>
                </a:solidFill>
                <a:latin typeface="Calibri"/>
              </a:rPr>
              <a:t>toprol 25 mg er</a:t>
            </a:r>
            <a:br/>
            <a:r>
              <a:rPr b="false" i="false" strike="noStrike" sz="1200" u="none">
                <a:solidFill>
                  <a:srgbClr val="FFFFFF"/>
                </a:solidFill>
                <a:latin typeface="Calibri"/>
              </a:rPr>
              <a:t>toprol xl 25 mg tablet generic</a:t>
            </a:r>
            <a:br/>
            <a:r>
              <a:rPr b="false" i="false" strike="noStrike" sz="1200" u="none">
                <a:solidFill>
                  <a:srgbClr val="FFFFFF"/>
                </a:solidFill>
                <a:latin typeface="Calibri"/>
              </a:rPr>
              <a:t>convert metoprolol toprol xl</a:t>
            </a:r>
            <a:br/>
            <a:r>
              <a:rPr b="false" i="false" strike="noStrike" sz="1200" u="none">
                <a:solidFill>
                  <a:srgbClr val="FFFFFF"/>
                </a:solidFill>
                <a:latin typeface="Calibri"/>
              </a:rPr>
              <a:t>how much does toprol xl cost</a:t>
            </a:r>
            <a:br/>
            <a:r>
              <a:rPr b="false" i="false" strike="noStrike" sz="1200" u="none">
                <a:solidFill>
                  <a:srgbClr val="FFFFFF"/>
                </a:solidFill>
                <a:latin typeface="Calibri"/>
              </a:rPr>
              <a:t>atenolol to metoprolol conversion chart</a:t>
            </a:r>
            <a:br/>
            <a:r>
              <a:rPr b="false" i="false" strike="noStrike" sz="1200" u="none">
                <a:solidFill>
                  <a:srgbClr val="FFFFFF"/>
                </a:solidFill>
                <a:latin typeface="Calibri"/>
              </a:rPr>
              <a:t>order toprol xl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toprol xl coupons</a:t>
            </a:r>
            <a:br/>
            <a:r>
              <a:rPr b="false" i="false" strike="noStrike" sz="1200" u="none">
                <a:solidFill>
                  <a:srgbClr val="FFFFFF"/>
                </a:solidFill>
                <a:latin typeface="Calibri"/>
              </a:rPr>
              <a:t>metoprolol tartrate toprol xl</a:t>
            </a:r>
            <a:br/>
            <a:r>
              <a:rPr b="false" i="false" strike="noStrike" sz="1200" u="none">
                <a:solidFill>
                  <a:srgbClr val="FFFFFF"/>
                </a:solidFill>
                <a:latin typeface="Calibri"/>
              </a:rPr>
              <a:t>I have suffered from moderate to severe depression for a few years now</a:t>
            </a:r>
            <a:br/>
            <a:r>
              <a:rPr b="false" i="false" strike="noStrike" sz="1200" u="none">
                <a:solidFill>
                  <a:srgbClr val="FFFFFF"/>
                </a:solidFill>
                <a:latin typeface="Calibri"/>
              </a:rPr>
              <a:t>cost of toprol xl</a:t>
            </a:r>
            <a:br/>
            <a:r>
              <a:rPr b="false" i="false" strike="noStrike" sz="1200" u="none">
                <a:solidFill>
                  <a:srgbClr val="FFFFFF"/>
                </a:solidFill>
                <a:latin typeface="Calibri"/>
              </a:rPr>
              <a:t>toprol xl</a:t>
            </a:r>
            <a:br/>
            <a:r>
              <a:rPr b="false" i="false" strike="noStrike" sz="1200" u="none">
                <a:solidFill>
                  <a:srgbClr val="FFFFFF"/>
                </a:solidFill>
                <a:latin typeface="Calibri"/>
              </a:rPr>
              <a:t>toprol beta blocker</a:t>
            </a:r>
            <a:br/>
            <a:r>
              <a:rPr b="false" i="false" strike="noStrike" sz="1200" u="none">
                <a:solidFill>
                  <a:srgbClr val="FFFFFF"/>
                </a:solidFill>
                <a:latin typeface="Calibri"/>
              </a:rPr>
              <a:t>toprol xl fda recall</a:t>
            </a:r>
            <a:br/>
            <a:r>
              <a:rPr b="false" i="false" strike="noStrike" sz="1200" u="none">
                <a:solidFill>
                  <a:srgbClr val="FFFFFF"/>
                </a:solidFill>
                <a:latin typeface="Calibri"/>
              </a:rPr>
              <a:t>I was on Zoloft (150 mg) for about 11 years</a:t>
            </a:r>
            <a:br/>
            <a:r>
              <a:rPr b="false" i="false" strike="noStrike" sz="1200" u="none">
                <a:solidFill>
                  <a:srgbClr val="FFFFFF"/>
                </a:solidFill>
                <a:latin typeface="Calibri"/>
              </a:rPr>
              <a:t>toprol xl 50 mg recall</a:t>
            </a:r>
            <a:br/>
            <a:r>
              <a:rPr b="false" i="false" strike="noStrike" sz="1200" u="none">
                <a:solidFill>
                  <a:srgbClr val="FFFFFF"/>
                </a:solidFill>
                <a:latin typeface="Calibri"/>
              </a:rPr>
              <a:t>Is this purging? I also just generally feel like crap</a:t>
            </a:r>
            <a:br/>
            <a:r>
              <a:rPr b="false" i="false" strike="noStrike" sz="1200" u="none">
                <a:solidFill>
                  <a:srgbClr val="FFFFFF"/>
                </a:solidFill>
                <a:latin typeface="Calibri"/>
              </a:rPr>
              <a:t>is metoprolol succinate a generic drug</a:t>
            </a:r>
            <a:br/>
            <a:r>
              <a:rPr b="false" i="false" strike="noStrike" sz="1200" u="none">
                <a:solidFill>
                  <a:srgbClr val="FFFFFF"/>
                </a:solidFill>
                <a:latin typeface="Calibri"/>
              </a:rPr>
              <a:t>toprol xl 25mg</a:t>
            </a:r>
            <a:br/>
            <a:r>
              <a:rPr b="false" i="false" strike="noStrike" sz="1200" u="none">
                <a:solidFill>
                  <a:srgbClr val="FFFFFF"/>
                </a:solidFill>
                <a:latin typeface="Calibri"/>
              </a:rPr>
              <a:t>I had no side effects at all, whereas when I was on clomid I had quite a bit of ovary pain after ovulation.</a:t>
            </a:r>
            <a:br/>
            <a:r>
              <a:rPr b="false" i="false" strike="noStrike" sz="1200" u="none">
                <a:solidFill>
                  <a:srgbClr val="FFFFFF"/>
                </a:solidFill>
                <a:latin typeface="Calibri"/>
              </a:rPr>
              <a:t>toprol xl recall fda</a:t>
            </a:r>
            <a:br/>
            <a:r>
              <a:rPr b="false" i="false" strike="noStrike" sz="1200" u="none">
                <a:solidFill>
                  <a:srgbClr val="FFFFFF"/>
                </a:solidFill>
                <a:latin typeface="Calibri"/>
              </a:rPr>
              <a:t>Just what to seek in a organic buy buspar hair thinning treatment</a:t>
            </a:r>
            <a:br/>
            <a:r>
              <a:rPr b="false" i="false" strike="noStrike" sz="1200" u="none">
                <a:solidFill>
                  <a:srgbClr val="FFFFFF"/>
                </a:solidFill>
                <a:latin typeface="Calibri"/>
              </a:rPr>
              <a:t>coupons for toprol xl 50mg</a:t>
            </a:r>
            <a:br/>
            <a:r>
              <a:rPr b="false" i="false" strike="noStrike" sz="1200" u="none">
                <a:solidFill>
                  <a:srgbClr val="FFFFFF"/>
                </a:solidFill>
                <a:latin typeface="Calibri"/>
              </a:rPr>
              <a:t>toprol xl 25mg tab</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&amp;ldquo;selectively dampening&amp;rdquo; or &amp;ldquo;regulating&amp;rdquo; would have been more accurate terms.</a:t>
            </a:r>
            <a:br/>
            <a:r>
              <a:rPr b="false" i="false" strike="noStrike" sz="1200" u="none">
                <a:solidFill>
                  <a:srgbClr val="FFFFFF"/>
                </a:solidFill>
                <a:latin typeface="Calibri"/>
              </a:rPr>
              <a:t>buy toprol xl 50 mg</a:t>
            </a:r>
            <a:br/>
            <a:r>
              <a:rPr b="false" i="false" strike="noStrike" sz="1200" u="none">
                <a:solidFill>
                  <a:srgbClr val="FFFFFF"/>
                </a:solidFill>
                <a:latin typeface="Calibri"/>
              </a:rPr>
              <a:t>toprol 50 mg generic</a:t>
            </a:r>
            <a:br/>
            <a:r>
              <a:rPr b="false" i="false" strike="noStrike" sz="1200" u="none">
                <a:solidFill>
                  <a:srgbClr val="FFFFFF"/>
                </a:solidFill>
                <a:latin typeface="Calibri"/>
              </a:rPr>
              <a:t>is toprol the same as metoprolol</a:t>
            </a:r>
            <a:br/>
            <a:r>
              <a:rPr b="false" i="false" strike="noStrike" sz="1200" u="none">
                <a:solidFill>
                  <a:srgbClr val="FFFFFF"/>
                </a:solidFill>
                <a:latin typeface="Calibri"/>
              </a:rPr>
              <a:t>toprol xl 50mg picture</a:t>
            </a:r>
            <a:br/>
            <a:r>
              <a:rPr b="false" i="false" strike="noStrike" sz="1200" u="none">
                <a:solidFill>
                  <a:srgbClr val="FFFFFF"/>
                </a:solidFill>
                <a:latin typeface="Calibri"/>
              </a:rPr>
              <a:t>toprol interactions</a:t>
            </a:r>
            <a:br/>
            <a:r>
              <a:rPr b="false" i="false" strike="noStrike" sz="1200" u="none">
                <a:solidFill>
                  <a:srgbClr val="FFFFFF"/>
                </a:solidFill>
                <a:latin typeface="Calibri"/>
              </a:rPr>
              <a:t>toprol xl 25mg generic</a:t>
            </a:r>
            <a:br/>
            <a:r>
              <a:rPr b="false" i="false" strike="noStrike" sz="1200" u="none">
                <a:solidFill>
                  <a:srgbClr val="FFFFFF"/>
                </a:solidFill>
                <a:latin typeface="Calibri"/>
              </a:rPr>
              <a:t>toprol xl 25 mg cost</a:t>
            </a:r>
            <a:br/>
            <a:r>
              <a:rPr b="false" i="false" strike="noStrike" sz="1200" u="none">
                <a:solidFill>
                  <a:srgbClr val="FFFFFF"/>
                </a:solidFill>
                <a:latin typeface="Calibri"/>
              </a:rPr>
              <a:t>Instead, the same number of abortions happen, they&amp;#39;re just less safe for the mother.</a:t>
            </a:r>
            <a:br/>
            <a:r>
              <a:rPr b="false" i="false" strike="noStrike" sz="1200" u="none">
                <a:solidFill>
                  <a:srgbClr val="FFFFFF"/>
                </a:solidFill>
                <a:latin typeface="Calibri"/>
              </a:rPr>
              <a:t>toprol xl 50 mg cost</a:t>
            </a:r>
            <a:br/>
            <a:r>
              <a:rPr b="false" i="false" strike="noStrike" sz="1200" u="none">
                <a:solidFill>
                  <a:srgbClr val="FFFFFF"/>
                </a:solidFill>
                <a:latin typeface="Calibri"/>
              </a:rPr>
              <a:t>Who reads leaflets? We agreed to adopt an "if it hurts, don't do it" approach, take paracetamol for a while, and, if necessary, use an anti-inflammatory gel.</a:t>
            </a:r>
            <a:br/>
            <a:r>
              <a:rPr b="false" i="false" strike="noStrike" sz="1200" u="none">
                <a:solidFill>
                  <a:srgbClr val="FFFFFF"/>
                </a:solidFill>
                <a:latin typeface="Calibri"/>
              </a:rPr>
              <a:t>buy metoprolol er</a:t>
            </a:r>
            <a:br/>
            <a:r>
              <a:rPr b="false" i="false" strike="noStrike" sz="1200" u="none">
                <a:solidFill>
                  <a:srgbClr val="FFFFFF"/>
                </a:solidFill>
                <a:latin typeface="Calibri"/>
              </a:rPr>
              <a:t>My anxiety is so high and the panic that sets In and I don&amp;#39;t know how to break the circle but with his help and understanding why I am like I am I feel I can and will beat this</a:t>
            </a:r>
            <a:br/>
            <a:r>
              <a:rPr b="false" i="false" strike="noStrike" sz="1200" u="none">
                <a:solidFill>
                  <a:srgbClr val="FFFFFF"/>
                </a:solidFill>
                <a:latin typeface="Calibri"/>
              </a:rPr>
              <a:t>order toprol xl online</a:t>
            </a:r>
            <a:br/>
            <a:r>
              <a:rPr b="false" i="false" strike="noStrike" sz="1200" u="none">
                <a:solidFill>
                  <a:srgbClr val="FFFFFF"/>
                </a:solidFill>
                <a:latin typeface="Calibri"/>
              </a:rPr>
              <a:t>There are usually no symptoms of high blood pressure (hypertension)</a:t>
            </a:r>
            <a:br/>
            <a:r>
              <a:rPr b="false" i="false" strike="noStrike" sz="1200" u="none">
                <a:solidFill>
                  <a:srgbClr val="FFFFFF"/>
                </a:solidFill>
                <a:latin typeface="Calibri"/>
              </a:rPr>
              <a:t>metoprolol tartrate generic problems</a:t>
            </a:r>
            <a:br/>
            <a:r>
              <a:rPr b="false" i="false" strike="noStrike" sz="1200" u="none">
                <a:solidFill>
                  <a:srgbClr val="FFFFFF"/>
                </a:solidFill>
                <a:latin typeface="Calibri"/>
              </a:rPr>
              <a:t>There is no experience regarding the safety and efficacy of the long-term application of azithromycin for the above mentioned indications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toprol xl coupons printable</a:t>
            </a:r>
            <a:br/>
            <a:r>
              <a:rPr b="false" i="false" strike="noStrike" sz="1200" u="none">
                <a:solidFill>
                  <a:srgbClr val="FFFFFF"/>
                </a:solidFill>
                <a:latin typeface="Calibri"/>
              </a:rPr>
              <a:t>COMPRIMIDOS:El principio activo es hidrocloruro de tamsulosina 0,4 mg</a:t>
            </a:r>
            <a:br/>
            <a:r>
              <a:rPr b="false" i="false" strike="noStrike" sz="1200" u="none">
                <a:solidFill>
                  <a:srgbClr val="FFFFFF"/>
                </a:solidFill>
                <a:latin typeface="Calibri"/>
              </a:rPr>
              <a:t>toprol xl dose</a:t>
            </a:r>
            <a:br/>
            <a:r>
              <a:rPr b="false" i="false" strike="noStrike" sz="1200" u="none">
                <a:solidFill>
                  <a:srgbClr val="FFFFFF"/>
                </a:solidFill>
                <a:latin typeface="Calibri"/>
              </a:rPr>
              <a:t>toprol xl mg</a:t>
            </a:r>
            <a:br/>
            <a:r>
              <a:rPr b="false" i="false" strike="noStrike" sz="1200" u="none">
                <a:solidFill>
                  <a:srgbClr val="FFFFFF"/>
                </a:solidFill>
                <a:latin typeface="Calibri"/>
              </a:rPr>
              <a:t>toprol xl to iv metoprolol conversion</a:t>
            </a:r>
            <a:br/>
            <a:r>
              <a:rPr b="false" i="false" strike="noStrike" sz="1200" u="none">
                <a:solidFill>
                  <a:srgbClr val="FFFFFF"/>
                </a:solidFill>
                <a:latin typeface="Calibri"/>
              </a:rPr>
              <a:t>toprol xl costco price</a:t>
            </a:r>
            <a:br/>
            <a:r>
              <a:rPr b="false" i="false" strike="noStrike" sz="1200" u="none">
                <a:solidFill>
                  <a:srgbClr val="FFFFFF"/>
                </a:solidFill>
                <a:latin typeface="Calibri"/>
              </a:rPr>
              <a:t>toprol xl manufacturer coupon</a:t>
            </a:r>
            <a:br/>
            <a:r>
              <a:rPr b="false" i="false" strike="noStrike" sz="1200" u="none">
                <a:solidFill>
                  <a:srgbClr val="FFFFFF"/>
                </a:solidFill>
                <a:latin typeface="Calibri"/>
              </a:rPr>
              <a:t>metoprolol succ toprol er 50 mg</a:t>
            </a:r>
            <a:br/>
            <a:r>
              <a:rPr b="false" i="false" strike="noStrike" sz="1200" u="none">
                <a:solidFill>
                  <a:srgbClr val="FFFFFF"/>
                </a:solidFill>
                <a:latin typeface="Calibri"/>
              </a:rPr>
              <a:t>is metoprolol er succinate the same as toprol xl</a:t>
            </a:r>
            <a:br/>
            <a:r>
              <a:rPr b="false" i="false" strike="noStrike" sz="1200" u="none">
                <a:solidFill>
                  <a:srgbClr val="FFFFFF"/>
                </a:solidFill>
                <a:latin typeface="Calibri"/>
              </a:rPr>
              <a:t>I suppose I did cause it by trusting the Doctors and their medications</a:t>
            </a:r>
            <a:br/>
            <a:r>
              <a:rPr b="false" i="false" strike="noStrike" sz="1200" u="none">
                <a:solidFill>
                  <a:srgbClr val="FFFFFF"/>
                </a:solidFill>
                <a:latin typeface="Calibri"/>
              </a:rPr>
              <a:t>metoprolol online pharmacy</a:t>
            </a:r>
            <a:br/>
            <a:r>
              <a:rPr b="false" i="false" strike="noStrike" sz="1200" u="none">
                <a:solidFill>
                  <a:srgbClr val="FFFFFF"/>
                </a:solidFill>
                <a:latin typeface="Calibri"/>
              </a:rPr>
              <a:t>generic toprol xl manufacturer</a:t>
            </a:r>
            <a:br/>
            <a:r>
              <a:rPr b="false" i="false" strike="noStrike" sz="1200" u="none">
                <a:solidFill>
                  <a:srgbClr val="FFFFFF"/>
                </a:solidFill>
                <a:latin typeface="Calibri"/>
              </a:rPr>
              <a:t>Every year, 30,000 people in the United States die by suicide, according to the National Institute of Mental Health</a:t>
            </a:r>
            <a:br/>
            <a:r>
              <a:rPr b="false" i="false" strike="noStrike" sz="1200" u="none">
                <a:solidFill>
                  <a:srgbClr val="FFFFFF"/>
                </a:solidFill>
                <a:latin typeface="Calibri"/>
              </a:rPr>
              <a:t>toprol xl 25 mg picture</a:t>
            </a:r>
            <a:br/>
            <a:r>
              <a:rPr b="false" i="false" strike="noStrike" sz="1200" u="none">
                <a:solidFill>
                  <a:srgbClr val="FFFFFF"/>
                </a:solidFill>
                <a:latin typeface="Calibri"/>
              </a:rPr>
              <a:t>A medium once told Edebohls she could see spirits in the trees along every stretch of her walking tour</a:t>
            </a:r>
            <a:br/>
            <a:r>
              <a:rPr b="false" i="false" strike="noStrike" sz="1200" u="none">
                <a:solidFill>
                  <a:srgbClr val="FFFFFF"/>
                </a:solidFill>
                <a:latin typeface="Calibri"/>
              </a:rPr>
              <a:t>switching from toprol xl to metoprolol tartrate</a:t>
            </a:r>
            <a:br/>
            <a:r>
              <a:rPr b="false" i="false" strike="noStrike" sz="1200" u="none">
                <a:solidFill>
                  <a:srgbClr val="FFFFFF"/>
                </a:solidFill>
                <a:latin typeface="Calibri"/>
              </a:rPr>
              <a:t>toprol erectile dysfunction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toprol xl 50mg</a:t>
            </a:r>
            <a:br/>
            <a:r>
              <a:rPr b="false" i="false" strike="noStrike" sz="1200" u="none">
                <a:solidFill>
                  <a:srgbClr val="FFFFFF"/>
                </a:solidFill>
                <a:latin typeface="Calibri"/>
              </a:rPr>
              <a:t>toprol beta blocker drugs</a:t>
            </a:r>
            <a:br/>
            <a:r>
              <a:rPr b="false" i="false" strike="noStrike" sz="1200" u="none">
                <a:solidFill>
                  <a:srgbClr val="FFFFFF"/>
                </a:solidFill>
                <a:latin typeface="Calibri"/>
              </a:rPr>
              <a:t>beta blocker toprol for anxiety</a:t>
            </a:r>
            <a:br/>
            <a:r>
              <a:rPr b="false" i="false" strike="noStrike" sz="1200" u="none">
                <a:solidFill>
                  <a:srgbClr val="FFFFFF"/>
                </a:solidFill>
                <a:latin typeface="Calibri"/>
              </a:rPr>
              <a:t>toprol xl recall information</a:t>
            </a:r>
            <a:br/>
            <a:r>
              <a:rPr b="false" i="false" strike="noStrike" sz="1200" u="none">
                <a:solidFill>
                  <a:srgbClr val="FFFFFF"/>
                </a:solidFill>
                <a:latin typeface="Calibri"/>
              </a:rPr>
              <a:t>metoprolol tartrate generic name</a:t>
            </a:r>
            <a:br/>
            <a:r>
              <a:rPr b="false" i="false" strike="noStrike" sz="1200" u="none">
                <a:solidFill>
                  <a:srgbClr val="FFFFFF"/>
                </a:solidFill>
                <a:latin typeface="Calibri"/>
              </a:rPr>
              <a:t>toprol metoprolol conversion</a:t>
            </a:r>
            <a:br/>
            <a:r>
              <a:rPr b="false" i="false" strike="noStrike" sz="1200" u="none">
                <a:solidFill>
                  <a:srgbClr val="FFFFFF"/>
                </a:solidFill>
                <a:latin typeface="Calibri"/>
              </a:rPr>
              <a:t>This Medical Information is intended only for healthcare professionals in South Africa</a:t>
            </a:r>
            <a:br/>
            <a:r>
              <a:rPr b="false" i="false" strike="noStrike" sz="1200" u="none">
                <a:solidFill>
                  <a:srgbClr val="FFFFFF"/>
                </a:solidFill>
                <a:latin typeface="Calibri"/>
              </a:rPr>
              <a:t>generic metoprolol</a:t>
            </a:r>
            <a:br/>
            <a:r>
              <a:rPr b="false" i="false" strike="noStrike" sz="1200" u="none">
                <a:solidFill>
                  <a:srgbClr val="FFFFFF"/>
                </a:solidFill>
                <a:latin typeface="Calibri"/>
              </a:rPr>
              <a:t>order metoprolol tartrate</a:t>
            </a:r>
            <a:br/>
            <a:r>
              <a:rPr b="false" i="false" strike="noStrike" sz="1200" u="none">
                <a:solidFill>
                  <a:srgbClr val="FFFFFF"/>
                </a:solidFill>
                <a:latin typeface="Calibri"/>
              </a:rPr>
              <a:t>toprol xl 50 mg reviews</a:t>
            </a:r>
            <a:br/>
            <a:r>
              <a:rPr b="false" i="false" strike="noStrike" sz="1200" u="none">
                <a:solidFill>
                  <a:srgbClr val="FFFFFF"/>
                </a:solidFill>
                <a:latin typeface="Calibri"/>
              </a:rPr>
              <a:t>generic metoprolol problems</a:t>
            </a:r>
            <a:br/>
            <a:r>
              <a:rPr b="false" i="false" strike="noStrike" sz="1200" u="none">
                <a:solidFill>
                  <a:srgbClr val="FFFFFF"/>
                </a:solidFill>
                <a:latin typeface="Calibri"/>
              </a:rPr>
              <a:t>metoprolol succ(toprol)er tab 25mg</a:t>
            </a:r>
            <a:br/>
            <a:r>
              <a:rPr b="false" i="false" strike="noStrike" sz="1200" u="none">
                <a:solidFill>
                  <a:srgbClr val="FFFFFF"/>
                </a:solidFill>
                <a:latin typeface="Calibri"/>
              </a:rPr>
              <a:t>metoprolol succ(toprol)er tab 25 mg</a:t>
            </a:r>
            <a:br/>
            <a:r>
              <a:rPr b="false" i="false" strike="noStrike" sz="1200" u="none">
                <a:solidFill>
                  <a:srgbClr val="FFFFFF"/>
                </a:solidFill>
                <a:latin typeface="Calibri"/>
              </a:rPr>
              <a:t>generic for toprol xl</a:t>
            </a:r>
            <a:br/>
            <a:r>
              <a:rPr b="false" i="false" strike="noStrike" sz="1200" u="none">
                <a:solidFill>
                  <a:srgbClr val="FFFFFF"/>
                </a:solidFill>
                <a:latin typeface="Calibri"/>
              </a:rPr>
              <a:t>metoprolol atenolol equivalent</a:t>
            </a:r>
            <a:br/>
            <a:r>
              <a:rPr b="false" i="false" strike="noStrike" sz="1200" u="none">
                <a:solidFill>
                  <a:srgbClr val="FFFFFF"/>
                </a:solidFill>
                <a:latin typeface="Calibri"/>
              </a:rPr>
              <a:t>Love the dreams Some crazy s^$&amp;t, I wish I can record them&amp;rdquo; heck of a movie would be&amp;rdquo; With that said, takes a lot of willpower to get of thet crap</a:t>
            </a:r>
            <a:br/>
            <a:r>
              <a:rPr b="false" i="false" strike="noStrike" sz="1200" u="none">
                <a:solidFill>
                  <a:srgbClr val="FFFFFF"/>
                </a:solidFill>
                <a:latin typeface="Calibri"/>
              </a:rPr>
              <a:t>other uses for toprol xl</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toprol xl metoprolol succinate er</a:t>
            </a:r>
            <a:br/>
            <a:r>
              <a:rPr b="false" i="false" strike="noStrike" sz="1200" u="none">
                <a:solidFill>
                  <a:srgbClr val="FFFFFF"/>
                </a:solidFill>
                <a:latin typeface="Calibri"/>
              </a:rPr>
              <a:t>I have continually searched internet sites for an alternative to know avail</a:t>
            </a:r>
            <a:br/>
            <a:r>
              <a:rPr b="false" i="false" strike="noStrike" sz="1200" u="none">
                <a:solidFill>
                  <a:srgbClr val="FFFFFF"/>
                </a:solidFill>
                <a:latin typeface="Calibri"/>
              </a:rPr>
              <a:t>toprol xl 25 mg uses</a:t>
            </a:r>
            <a:br/>
            <a:r>
              <a:rPr b="false" i="false" strike="noStrike" sz="1200" u="none">
                <a:solidFill>
                  <a:srgbClr val="FFFFFF"/>
                </a:solidFill>
                <a:latin typeface="Calibri"/>
              </a:rPr>
              <a:t>toprol xl walmart price</a:t>
            </a:r>
            <a:br/>
            <a:r>
              <a:rPr b="false" i="false" strike="noStrike" sz="1200" u="none">
                <a:solidFill>
                  <a:srgbClr val="FFFFFF"/>
                </a:solidFill>
                <a:latin typeface="Calibri"/>
              </a:rPr>
              <a:t>metoprolol atenolol dose conversion</a:t>
            </a:r>
            <a:br/>
            <a:r>
              <a:rPr b="false" i="false" strike="noStrike" sz="1200" u="none">
                <a:solidFill>
                  <a:srgbClr val="FFFFFF"/>
                </a:solidFill>
                <a:latin typeface="Calibri"/>
              </a:rPr>
              <a:t>I can take the kids to the mall, go grocery shopping...all those thing seemed nearly impossible 2 months ago</a:t>
            </a:r>
            <a:br/>
            <a:r>
              <a:rPr b="false" i="false" strike="noStrike" sz="1200" u="none">
                <a:solidFill>
                  <a:srgbClr val="FFFFFF"/>
                </a:solidFill>
                <a:latin typeface="Calibri"/>
              </a:rPr>
              <a:t>order toprol online</a:t>
            </a:r>
            <a:br/>
            <a:r>
              <a:rPr b="false" i="false" strike="noStrike" sz="1200" u="none">
                <a:solidFill>
                  <a:srgbClr val="FFFFFF"/>
                </a:solidFill>
                <a:latin typeface="Calibri"/>
              </a:rPr>
              <a:t>toprol a selective beta blocker</a:t>
            </a:r>
            <a:br/>
            <a:r>
              <a:rPr b="false" i="false" strike="noStrike" sz="1200" u="none">
                <a:solidFill>
                  <a:srgbClr val="FFFFFF"/>
                </a:solidFill>
                <a:latin typeface="Calibri"/>
              </a:rPr>
              <a:t>toprol metoprolol</a:t>
            </a:r>
            <a:br/>
            <a:r>
              <a:rPr b="false" i="false" strike="noStrike" sz="1200" u="none">
                <a:solidFill>
                  <a:srgbClr val="FFFFFF"/>
                </a:solidFill>
                <a:latin typeface="Calibri"/>
              </a:rPr>
              <a:t>generic metoprolol succinate er</a:t>
            </a:r>
            <a:br/>
            <a:r>
              <a:rPr b="false" i="false" strike="noStrike" sz="1200" u="none">
                <a:solidFill>
                  <a:srgbClr val="FFFFFF"/>
                </a:solidFill>
                <a:latin typeface="Calibri"/>
              </a:rPr>
              <a:t>toprol coupons</a:t>
            </a:r>
            <a:br/>
            <a:r>
              <a:rPr b="false" i="false" strike="noStrike" sz="1200" u="none">
                <a:solidFill>
                  <a:srgbClr val="FFFFFF"/>
                </a:solidFill>
                <a:latin typeface="Calibri"/>
              </a:rPr>
              <a:t>toprol xl metoprolol tartrate</a:t>
            </a:r>
            <a:br/>
            <a:r>
              <a:rPr b="false" i="false" strike="noStrike" sz="1200" u="none">
                <a:solidFill>
                  <a:srgbClr val="FFFFFF"/>
                </a:solidFill>
                <a:latin typeface="Calibri"/>
              </a:rPr>
              <a:t>generic metoprolol er</a:t>
            </a:r>
            <a:br/>
            <a:r>
              <a:rPr b="false" i="false" strike="noStrike" sz="1200" u="none">
                <a:solidFill>
                  <a:srgbClr val="FFFFFF"/>
                </a:solidFill>
                <a:latin typeface="Calibri"/>
              </a:rPr>
              <a:t>Search our site for free acyclovir coupons and get up to 65% off the price in your local pharmacy</a:t>
            </a:r>
            <a:br/>
            <a:r>
              <a:rPr b="false" i="false" strike="noStrike" sz="1200" u="none">
                <a:solidFill>
                  <a:srgbClr val="FFFFFF"/>
                </a:solidFill>
                <a:latin typeface="Calibri"/>
              </a:rPr>
              <a:t>toprol 50</a:t>
            </a:r>
            <a:br/>
            <a:r>
              <a:rPr b="false" i="false" strike="noStrike" sz="1200" u="none">
                <a:solidFill>
                  <a:srgbClr val="FFFFFF"/>
                </a:solidFill>
                <a:latin typeface="Calibri"/>
              </a:rPr>
              <a:t>lethal dose of toprol xl</a:t>
            </a:r>
            <a:br/>
            <a:r>
              <a:rPr b="false" i="false" strike="noStrike" sz="1200" u="none">
                <a:solidFill>
                  <a:srgbClr val="FFFFFF"/>
                </a:solidFill>
                <a:latin typeface="Calibri"/>
              </a:rPr>
              <a:t>Actually, aspirin has a nasty habit of thinning your blood, which is why it&amp;rsquo;s recommended to stroke and heart attack patients at a daily low dose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metoprolol tartrate</a:t>
            </a:r>
            <a:br/>
            <a:r>
              <a:rPr b="false" i="false" strike="noStrike" sz="1200" u="none">
                <a:solidFill>
                  <a:srgbClr val="FFFFFF"/>
                </a:solidFill>
                <a:latin typeface="Calibri"/>
              </a:rPr>
              <a:t>Also, status migrainosus can justify a brief hospital stay for symptomatic treatment.</a:t>
            </a:r>
            <a:br/>
            <a:r>
              <a:rPr b="false" i="false" strike="noStrike" sz="1200" u="none">
                <a:solidFill>
                  <a:srgbClr val="FFFFFF"/>
                </a:solidFill>
                <a:latin typeface="Calibri"/>
              </a:rPr>
              <a:t>toprol 25 mg xl</a:t>
            </a:r>
            <a:br/>
            <a:r>
              <a:rPr b="false" i="false" strike="noStrike" sz="1200" u="none">
                <a:solidFill>
                  <a:srgbClr val="FFFFFF"/>
                </a:solidFill>
                <a:latin typeface="Calibri"/>
              </a:rPr>
              <a:t>toprol xl 200 mg</a:t>
            </a:r>
            <a:br/>
            <a:r>
              <a:rPr b="false" i="false" strike="noStrike" sz="1200" u="none">
                <a:solidFill>
                  <a:srgbClr val="FFFFFF"/>
                </a:solidFill>
                <a:latin typeface="Calibri"/>
              </a:rPr>
              <a:t>beta blockers toprol xl</a:t>
            </a:r>
            <a:br/>
            <a:r>
              <a:rPr b="false" i="false" strike="noStrike" sz="1200" u="none">
                <a:solidFill>
                  <a:srgbClr val="FFFFFF"/>
                </a:solidFill>
                <a:latin typeface="Calibri"/>
              </a:rPr>
              <a:t>There have been a few times when I needed Prednisone to get it under control</a:t>
            </a:r>
            <a:br/>
            <a:r>
              <a:rPr b="false" i="false" strike="noStrike" sz="1200" u="none">
                <a:solidFill>
                  <a:srgbClr val="FFFFFF"/>
                </a:solidFill>
                <a:latin typeface="Calibri"/>
              </a:rPr>
              <a:t>metoprolol online bestellen</a:t>
            </a:r>
            <a:br/>
            <a:r>
              <a:rPr b="false" i="false" strike="noStrike" sz="1200" u="none">
                <a:solidFill>
                  <a:srgbClr val="FFFFFF"/>
                </a:solidFill>
                <a:latin typeface="Calibri"/>
              </a:rPr>
              <a:t>generic metoprolol recalled</a:t>
            </a:r>
            <a:br/>
            <a:r>
              <a:rPr b="false" i="false" strike="noStrike" sz="1200" u="none">
                <a:solidFill>
                  <a:srgbClr val="FFFFFF"/>
                </a:solidFill>
                <a:latin typeface="Calibri"/>
              </a:rPr>
              <a:t>They get a good profit margin and the customers get the product which is according to their needs and requirements</a:t>
            </a:r>
            <a:br/>
            <a:r>
              <a:rPr b="false" i="false" strike="noStrike" sz="1200" u="none">
                <a:solidFill>
                  <a:srgbClr val="FFFFFF"/>
                </a:solidFill>
                <a:latin typeface="Calibri"/>
              </a:rPr>
              <a:t>metoprolol tartrate 50 mg amlodipine 5 mg</a:t>
            </a:r>
            <a:br/>
            <a:r>
              <a:rPr b="false" i="false" strike="noStrike" sz="1200" u="none">
                <a:solidFill>
                  <a:srgbClr val="FFFFFF"/>
                </a:solidFill>
                <a:latin typeface="Calibri"/>
              </a:rPr>
              <a:t>buy toprol xl online</a:t>
            </a:r>
            <a:br/>
            <a:r>
              <a:rPr b="false" i="false" strike="noStrike" sz="1200" u="none">
                <a:solidFill>
                  <a:srgbClr val="FFFFFF"/>
                </a:solidFill>
                <a:latin typeface="Calibri"/>
              </a:rPr>
              <a:t>The median percent reductions in seizure rates and the responder rates(fraction of patients with at least a 50% reduction) by treatment group foreach study are shown below in Table 15</a:t>
            </a:r>
            <a:br/>
            <a:r>
              <a:rPr b="false" i="false" strike="noStrike" sz="1200" u="none">
                <a:solidFill>
                  <a:srgbClr val="FFFFFF"/>
                </a:solidFill>
                <a:latin typeface="Calibri"/>
              </a:rPr>
              <a:t>toprol xl 50mg generic</a:t>
            </a:r>
            <a:br/>
            <a:r>
              <a:rPr b="false" i="false" strike="noStrike" sz="1200" u="none">
                <a:solidFill>
                  <a:srgbClr val="FFFFFF"/>
                </a:solidFill>
                <a:latin typeface="Calibri"/>
              </a:rPr>
              <a:t>MicardisPlus is not recommended for use in patients below 18 years of age, because of a lack of information on safety and effectiveness in this age group.</a:t>
            </a:r>
            <a:br/>
            <a:r>
              <a:rPr b="false" i="false" strike="noStrike" sz="1200" u="none">
                <a:solidFill>
                  <a:srgbClr val="FFFFFF"/>
                </a:solidFill>
                <a:latin typeface="Calibri"/>
              </a:rPr>
              <a:t>fda toprol recall</a:t>
            </a:r>
            <a:br/>
            <a:r>
              <a:rPr b="false" i="false" strike="noStrike" sz="1200" u="none">
                <a:solidFill>
                  <a:srgbClr val="FFFFFF"/>
                </a:solidFill>
                <a:latin typeface="Calibri"/>
              </a:rPr>
              <a:t>There are a range of different machines available, and the one you choose must be suitable for your needs</a:t>
            </a:r>
            <a:br/>
            <a:r>
              <a:rPr b="false" i="false" strike="noStrike" sz="1200" u="none">
                <a:solidFill>
                  <a:srgbClr val="FFFFFF"/>
                </a:solidFill>
                <a:latin typeface="Calibri"/>
              </a:rPr>
              <a:t>toprol 25mg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toprol xl 100mg</a:t>
            </a:r>
            <a:br/>
            <a:r>
              <a:rPr b="false" i="false" strike="noStrike" sz="1200" u="none">
                <a:solidFill>
                  <a:srgbClr val="FFFFFF"/>
                </a:solidFill>
                <a:latin typeface="Calibri"/>
              </a:rPr>
              <a:t>can toprol cause erectile dysfunction</a:t>
            </a:r>
            <a:br/>
            <a:r>
              <a:rPr b="false" i="false" strike="noStrike" sz="1200" u="none">
                <a:solidFill>
                  <a:srgbClr val="FFFFFF"/>
                </a:solidFill>
                <a:latin typeface="Calibri"/>
              </a:rPr>
              <a:t>generic toprol xl 25 mg</a:t>
            </a:r>
            <a:br/>
            <a:r>
              <a:rPr b="false" i="false" strike="noStrike" sz="1200" u="none">
                <a:solidFill>
                  <a:srgbClr val="FFFFFF"/>
                </a:solidFill>
                <a:latin typeface="Calibri"/>
              </a:rPr>
              <a:t>toprol xl 50 mg for anxiety</a:t>
            </a:r>
            <a:br/>
            <a:r>
              <a:rPr b="false" i="false" strike="noStrike" sz="1200" u="none">
                <a:solidFill>
                  <a:srgbClr val="FFFFFF"/>
                </a:solidFill>
                <a:latin typeface="Calibri"/>
              </a:rPr>
              <a:t>The relative risk does not provide information on the actual clinical occurrence of a disease</a:t>
            </a:r>
            <a:br/>
            <a:r>
              <a:rPr b="false" i="false" strike="noStrike" sz="1200" u="none">
                <a:solidFill>
                  <a:srgbClr val="FFFFFF"/>
                </a:solidFill>
                <a:latin typeface="Calibri"/>
              </a:rPr>
              <a:t>toprol xl 50 mg generic</a:t>
            </a:r>
            <a:br/>
            <a:r>
              <a:rPr b="false" i="false" strike="noStrike" sz="1200" u="none">
                <a:solidFill>
                  <a:srgbClr val="FFFFFF"/>
                </a:solidFill>
                <a:latin typeface="Calibri"/>
              </a:rPr>
              <a:t>It is a matter of education for the physicians in the clinics, private offices and in the hospital</a:t>
            </a:r>
            <a:br/>
            <a:r>
              <a:rPr b="false" i="false" strike="noStrike" sz="1200" u="none">
                <a:solidFill>
                  <a:srgbClr val="FFFFFF"/>
                </a:solidFill>
                <a:latin typeface="Calibri"/>
              </a:rPr>
              <a:t>toprol xl er</a:t>
            </a:r>
            <a:br/>
            <a:r>
              <a:rPr b="false" i="false" strike="noStrike" sz="1200" u="none">
                <a:solidFill>
                  <a:srgbClr val="FFFFFF"/>
                </a:solidFill>
                <a:latin typeface="Calibri"/>
              </a:rPr>
              <a:t>toprol xl dose conversion</a:t>
            </a:r>
            <a:br/>
            <a:r>
              <a:rPr b="false" i="false" strike="noStrike" sz="1200" u="none">
                <a:solidFill>
                  <a:srgbClr val="FFFFFF"/>
                </a:solidFill>
                <a:latin typeface="Calibri"/>
              </a:rPr>
              <a:t>toprol xl generic recall</a:t>
            </a:r>
            <a:br/>
            <a:r>
              <a:rPr b="false" i="false" strike="noStrike" sz="1200" u="none">
                <a:solidFill>
                  <a:srgbClr val="FFFFFF"/>
                </a:solidFill>
                <a:latin typeface="Calibri"/>
              </a:rPr>
              <a:t>toprol xl 25 mg tablet sa</a:t>
            </a:r>
            <a:br/>
            <a:r>
              <a:rPr b="false" i="false" strike="noStrike" sz="1200" u="none">
                <a:solidFill>
                  <a:srgbClr val="FFFFFF"/>
                </a:solidFill>
                <a:latin typeface="Calibri"/>
              </a:rPr>
              <a:t>buy metoprolol online</a:t>
            </a:r>
            <a:br/>
            <a:r>
              <a:rPr b="false" i="false" strike="noStrike" sz="1200" u="none">
                <a:solidFill>
                  <a:srgbClr val="FFFFFF"/>
                </a:solidFill>
                <a:latin typeface="Calibri"/>
              </a:rPr>
              <a:t>based on some research, ive found that ai's have a negative effect on cholesterol, which i think most of us know</a:t>
            </a:r>
            <a:br/>
            <a:r>
              <a:rPr b="false" i="false" strike="noStrike" sz="1200" u="none">
                <a:solidFill>
                  <a:srgbClr val="FFFFFF"/>
                </a:solidFill>
                <a:latin typeface="Calibri"/>
              </a:rPr>
              <a:t>toprol xl 25</a:t>
            </a:r>
            <a:br/>
            <a:r>
              <a:rPr b="false" i="false" strike="noStrike" sz="1200" u="none">
                <a:solidFill>
                  <a:srgbClr val="FFFFFF"/>
                </a:solidFill>
                <a:latin typeface="Calibri"/>
              </a:rPr>
              <a:t>toprol xl metoprolol</a:t>
            </a:r>
            <a:br/>
            <a:r>
              <a:rPr b="false" i="false" strike="noStrike" sz="1200" u="none">
                <a:solidFill>
                  <a:srgbClr val="FFFFFF"/>
                </a:solidFill>
                <a:latin typeface="Calibri"/>
              </a:rPr>
              <a:t>All patients had facial acne, with 20 to 50 inflammatory lesions (ILs) and 30 to 100 noninflammatory lesions (NILs)</a:t>
            </a:r>
            <a:br/>
            <a:r>
              <a:rPr b="false" i="false" strike="noStrike" sz="1200" u="none">
                <a:solidFill>
                  <a:srgbClr val="FFFFFF"/>
                </a:solidFill>
                <a:latin typeface="Calibri"/>
              </a:rPr>
              <a:t>metoprolol succinate er generic drug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a patient, is the risk of sexual side effects something which you are willing to accept given the possible benefits of the drug?</a:t>
            </a:r>
            <a:br/>
            <a:r>
              <a:rPr b="false" i="false" strike="noStrike" sz="1200" u="none">
                <a:solidFill>
                  <a:srgbClr val="FFFFFF"/>
                </a:solidFill>
                <a:latin typeface="Calibri"/>
              </a:rPr>
              <a:t>toprol xl prices online</a:t>
            </a:r>
            <a:br/>
            <a:r>
              <a:rPr b="false" i="false" strike="noStrike" sz="1200" u="none">
                <a:solidFill>
                  <a:srgbClr val="FFFFFF"/>
                </a:solidFill>
                <a:latin typeface="Calibri"/>
              </a:rPr>
              <a:t>generic version of metoprolol succinate</a:t>
            </a:r>
            <a:br/>
            <a:r>
              <a:rPr b="false" i="false" strike="noStrike" sz="1200" u="none">
                <a:solidFill>
                  <a:srgbClr val="FFFFFF"/>
                </a:solidFill>
                <a:latin typeface="Calibri"/>
              </a:rPr>
              <a:t>generic metoprolol tartrate 25mg</a:t>
            </a:r>
            <a:br/>
            <a:r>
              <a:rPr b="false" i="false" strike="noStrike" sz="1200" u="none">
                <a:solidFill>
                  <a:srgbClr val="FFFFFF"/>
                </a:solidFill>
                <a:latin typeface="Calibri"/>
              </a:rPr>
              <a:t>"Both deals combined have the potential to generate over $95 million in cash to VIVUS within the first year, in addition to royalties earned on sales of avanafil."</a:t>
            </a:r>
            <a:br/>
            <a:r>
              <a:rPr b="false" i="false" strike="noStrike" sz="1200" u="none">
                <a:solidFill>
                  <a:srgbClr val="FFFFFF"/>
                </a:solidFill>
                <a:latin typeface="Calibri"/>
              </a:rPr>
              <a:t>what is toprol xl 50mg used for</a:t>
            </a:r>
            <a:br/>
            <a:r>
              <a:rPr b="false" i="false" strike="noStrike" sz="1200" u="none">
                <a:solidFill>
                  <a:srgbClr val="FFFFFF"/>
                </a:solidFill>
                <a:latin typeface="Calibri"/>
              </a:rPr>
              <a:t>toprol xl retail price</a:t>
            </a:r>
            <a:br/>
            <a:r>
              <a:rPr b="false" i="false" strike="noStrike" sz="1200" u="none">
                <a:solidFill>
                  <a:srgbClr val="FFFFFF"/>
                </a:solidFill>
                <a:latin typeface="Calibri"/>
              </a:rPr>
              <a:t>where can i buy metoprolol</a:t>
            </a:r>
            <a:br/>
            <a:r>
              <a:rPr b="false" i="false" strike="noStrike" sz="1200" u="none">
                <a:solidFill>
                  <a:srgbClr val="FFFFFF"/>
                </a:solidFill>
                <a:latin typeface="Calibri"/>
              </a:rPr>
              <a:t>purchase metoprolol online</a:t>
            </a:r>
            <a:br/>
            <a:r>
              <a:rPr b="false" i="false" strike="noStrike" sz="1200" u="none">
                <a:solidFill>
                  <a:srgbClr val="FFFFFF"/>
                </a:solidFill>
                <a:latin typeface="Calibri"/>
              </a:rPr>
              <a:t>toprol mg</a:t>
            </a:r>
            <a:br/>
            <a:r>
              <a:rPr b="false" i="false" strike="noStrike" sz="1200" u="none">
                <a:solidFill>
                  <a:srgbClr val="FFFFFF"/>
                </a:solidFill>
                <a:latin typeface="Calibri"/>
              </a:rPr>
              <a:t>toprol xl maximum daily dose</a:t>
            </a:r>
            <a:br/>
            <a:r>
              <a:rPr b="false" i="false" strike="noStrike" sz="1200" u="none">
                <a:solidFill>
                  <a:srgbClr val="FFFFFF"/>
                </a:solidFill>
                <a:latin typeface="Calibri"/>
              </a:rPr>
              <a:t>is there a generic drug for toprol xl</a:t>
            </a:r>
            <a:br/>
            <a:r>
              <a:rPr b="false" i="false" strike="noStrike" sz="1200" u="none">
                <a:solidFill>
                  <a:srgbClr val="FFFFFF"/>
                </a:solidFill>
                <a:latin typeface="Calibri"/>
              </a:rPr>
              <a:t>cheap toprol xl</a:t>
            </a:r>
            <a:br/>
            <a:r>
              <a:rPr b="false" i="false" strike="noStrike" sz="1200" u="none">
                <a:solidFill>
                  <a:srgbClr val="FFFFFF"/>
                </a:solidFill>
                <a:latin typeface="Calibri"/>
              </a:rPr>
              <a:t>This will help to clear both blackheads and whiteheads without the use of medication, which can lead to so many negative side effects</a:t>
            </a:r>
            <a:br/>
            <a:r>
              <a:rPr b="false" i="false" strike="noStrike" sz="1200" u="none">
                <a:solidFill>
                  <a:srgbClr val="FFFFFF"/>
                </a:solidFill>
                <a:latin typeface="Calibri"/>
              </a:rPr>
              <a:t>toprol xl 25mg price</a:t>
            </a:r>
            <a:br/>
            <a:r>
              <a:rPr b="false" i="false" strike="noStrike" sz="1200" u="none">
                <a:solidFill>
                  <a:srgbClr val="FFFFFF"/>
                </a:solidFill>
                <a:latin typeface="Calibri"/>
              </a:rPr>
              <a:t>metoprolol tartrate to atenolol conversion</a:t>
            </a:r>
            <a:br/>
            <a:r>
              <a:rPr b="false" i="false" strike="noStrike" sz="1200" u="none">
                <a:solidFill>
                  <a:srgbClr val="FFFFFF"/>
                </a:solidFill>
                <a:latin typeface="Calibri"/>
              </a:rPr>
              <a:t>There are no adequate and well-controlled studies examining sexual dysfunction with STRATTERA treatment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toprol xl off label uses</a:t>
            </a:r>
            <a:br/>
            <a:r>
              <a:rPr b="false" i="false" strike="noStrike" sz="1200" u="none">
                <a:solidFill>
                  <a:srgbClr val="FFFFFF"/>
                </a:solidFill>
                <a:latin typeface="Calibri"/>
              </a:rPr>
              <a:t>toprol xl generic equivalent</a:t>
            </a:r>
            <a:br/>
            <a:r>
              <a:rPr b="false" i="false" strike="noStrike" sz="1200" u="none">
                <a:solidFill>
                  <a:srgbClr val="FFFFFF"/>
                </a:solidFill>
                <a:latin typeface="Calibri"/>
              </a:rPr>
              <a:t>toprol is a beta blocker which acts to</a:t>
            </a:r>
            <a:br/>
            <a:r>
              <a:rPr b="false" i="false" strike="noStrike" sz="1200" u="none">
                <a:solidFill>
                  <a:srgbClr val="FFFFFF"/>
                </a:solidFill>
                <a:latin typeface="Calibri"/>
              </a:rPr>
              <a:t>Ulmann A, Silvestre L, Chemama L, et al: Medical termination of early pregnancy with mifepristone (RU 486) followed by a prostaglandin analogue: Study in 16,369 women</a:t>
            </a:r>
            <a:br/>
            <a:r>
              <a:rPr b="false" i="false" strike="noStrike" sz="1200" u="none">
                <a:solidFill>
                  <a:srgbClr val="FFFFFF"/>
                </a:solidFill>
                <a:latin typeface="Calibri"/>
              </a:rPr>
              <a:t>buy metoprolol 50 mg</a:t>
            </a:r>
            <a:br/>
            <a:r>
              <a:rPr b="false" i="false" strike="noStrike" sz="1200" u="none">
                <a:solidFill>
                  <a:srgbClr val="FFFFFF"/>
                </a:solidFill>
                <a:latin typeface="Calibri"/>
              </a:rPr>
              <a:t>metoprolol atenolol equivalent dose</a:t>
            </a:r>
            <a:br/>
            <a:r>
              <a:rPr b="false" i="false" strike="noStrike" sz="1200" u="none">
                <a:solidFill>
                  <a:srgbClr val="FFFFFF"/>
                </a:solidFill>
                <a:latin typeface="Calibri"/>
              </a:rPr>
              <a:t>buy metoprolol tartrate 25mg</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toprol xi</a:t>
            </a:r>
            <a:br/>
            <a:r>
              <a:rPr b="false" i="false" strike="noStrike" sz="1200" u="none">
                <a:solidFill>
                  <a:srgbClr val="FFFFFF"/>
                </a:solidFill>
                <a:latin typeface="Calibri"/>
              </a:rPr>
              <a:t>order toprol</a:t>
            </a:r>
            <a:br/>
            <a:r>
              <a:rPr b="false" i="false" strike="noStrike" sz="1200" u="none">
                <a:solidFill>
                  <a:srgbClr val="FFFFFF"/>
                </a:solidFill>
                <a:latin typeface="Calibri"/>
              </a:rPr>
              <a:t>toprol xl generic pictures</a:t>
            </a:r>
            <a:br/>
            <a:r>
              <a:rPr b="false" i="false" strike="noStrike" sz="1200" u="none">
                <a:solidFill>
                  <a:srgbClr val="FFFFFF"/>
                </a:solidFill>
                <a:latin typeface="Calibri"/>
              </a:rPr>
              <a:t>generic metoprolol cost</a:t>
            </a:r>
            <a:br/>
            <a:r>
              <a:rPr b="false" i="false" strike="noStrike" sz="1200" u="none">
                <a:solidFill>
                  <a:srgbClr val="FFFFFF"/>
                </a:solidFill>
                <a:latin typeface="Calibri"/>
              </a:rPr>
              <a:t>beta blocker toprol xl</a:t>
            </a:r>
            <a:br/>
            <a:r>
              <a:rPr b="false" i="false" strike="noStrike" sz="1200" u="none">
                <a:solidFill>
                  <a:srgbClr val="FFFFFF"/>
                </a:solidFill>
                <a:latin typeface="Calibri"/>
              </a:rPr>
              <a:t>Effects they cause are pretty serious you will be achieving similar results as long as do lots of cardio work, with practice</a:t>
            </a:r>
            <a:br/>
            <a:r>
              <a:rPr b="false" i="false" strike="noStrike" sz="1200" u="none">
                <a:solidFill>
                  <a:srgbClr val="FFFFFF"/>
                </a:solidFill>
                <a:latin typeface="Calibri"/>
              </a:rPr>
              <a:t>beta blocker toprol</a:t>
            </a:r>
            <a:br/>
            <a:r>
              <a:rPr b="false" i="false" strike="noStrike" sz="1200" u="none">
                <a:solidFill>
                  <a:srgbClr val="FFFFFF"/>
                </a:solidFill>
                <a:latin typeface="Calibri"/>
              </a:rPr>
              <a:t>toprol er 100 mg</a:t>
            </a:r>
            <a:br/>
            <a:r>
              <a:rPr b="false" i="false" strike="noStrike" sz="1200" u="none">
                <a:solidFill>
                  <a:srgbClr val="FFFFFF"/>
                </a:solidFill>
                <a:latin typeface="Calibri"/>
              </a:rPr>
              <a:t>generic toprol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toprol xl online</a:t>
            </a:r>
            <a:br/>
            <a:r>
              <a:rPr b="false" i="false" strike="noStrike" sz="1200" u="none">
                <a:solidFill>
                  <a:srgbClr val="FFFFFF"/>
                </a:solidFill>
                <a:latin typeface="Calibri"/>
              </a:rPr>
              <a:t>toprol 50 mg</a:t>
            </a:r>
            <a:br/>
            <a:r>
              <a:rPr b="false" i="false" strike="noStrike" sz="1200" u="none">
                <a:solidFill>
                  <a:srgbClr val="FFFFFF"/>
                </a:solidFill>
                <a:latin typeface="Calibri"/>
              </a:rPr>
              <a:t>metoprolol tartrate generic manufacturers</a:t>
            </a:r>
            <a:br/>
            <a:r>
              <a:rPr b="false" i="false" strike="noStrike" sz="1200" u="none">
                <a:solidFill>
                  <a:srgbClr val="FFFFFF"/>
                </a:solidFill>
                <a:latin typeface="Calibri"/>
              </a:rPr>
              <a:t>toprol xl generic manufacturers</a:t>
            </a:r>
            <a:br/>
            <a:r>
              <a:rPr b="false" i="false" strike="noStrike" sz="1200" u="none">
                <a:solidFill>
                  <a:srgbClr val="FFFFFF"/>
                </a:solidFill>
                <a:latin typeface="Calibri"/>
              </a:rPr>
              <a:t>I&amp;#39;ve noticed over the past year that my memory is getting worse and I can only only assume it&amp;#39;s due to the medications</a:t>
            </a:r>
            <a:br/>
            <a:r>
              <a:rPr b="false" i="false" strike="noStrike" sz="1200" u="none">
                <a:solidFill>
                  <a:srgbClr val="FFFFFF"/>
                </a:solidFill>
                <a:latin typeface="Calibri"/>
              </a:rPr>
              <a:t>authorized generic for toprol xl</a:t>
            </a:r>
            <a:br/>
            <a:r>
              <a:rPr b="false" i="false" strike="noStrike" sz="1200" u="none">
                <a:solidFill>
                  <a:srgbClr val="FFFFFF"/>
                </a:solidFill>
                <a:latin typeface="Calibri"/>
              </a:rPr>
              <a:t>toprol xl 25 mg half life</a:t>
            </a:r>
            <a:br/>
            <a:r>
              <a:rPr b="false" i="false" strike="noStrike" sz="1200" u="none">
                <a:solidFill>
                  <a:srgbClr val="FFFFFF"/>
                </a:solidFill>
                <a:latin typeface="Calibri"/>
              </a:rPr>
              <a:t>toprol er succinate</a:t>
            </a:r>
            <a:br/>
            <a:r>
              <a:rPr b="false" i="false" strike="noStrike" sz="1200" u="none">
                <a:solidFill>
                  <a:srgbClr val="FFFFFF"/>
                </a:solidFill>
                <a:latin typeface="Calibri"/>
              </a:rPr>
              <a:t>for 4 years initially taking 20mg for the first 2 years then upping to 40mg for the previous 2 years</a:t>
            </a:r>
            <a:br/>
            <a:r>
              <a:rPr b="false" i="false" strike="noStrike" sz="1200" u="none">
                <a:solidFill>
                  <a:srgbClr val="FFFFFF"/>
                </a:solidFill>
                <a:latin typeface="Calibri"/>
              </a:rPr>
              <a:t>toprol xl 50mg tablets</a:t>
            </a:r>
            <a:br/>
            <a:r>
              <a:rPr b="false" i="false" strike="noStrike" sz="1200" u="none">
                <a:solidFill>
                  <a:srgbClr val="FFFFFF"/>
                </a:solidFill>
                <a:latin typeface="Calibri"/>
              </a:rPr>
              <a:t>metoprolol succinate er generic name</a:t>
            </a:r>
            <a:br/>
            <a:r>
              <a:rPr b="false" i="false" strike="noStrike" sz="1200" u="none">
                <a:solidFill>
                  <a:srgbClr val="FFFFFF"/>
                </a:solidFill>
                <a:latin typeface="Calibri"/>
              </a:rPr>
              <a:t>buy metoprolol tartrate</a:t>
            </a:r>
            <a:br/>
            <a:r>
              <a:rPr b="false" i="false" strike="noStrike" sz="1200" u="none">
                <a:solidFill>
                  <a:srgbClr val="FFFFFF"/>
                </a:solidFill>
                <a:latin typeface="Calibri"/>
              </a:rPr>
              <a:t>toprol coupon</a:t>
            </a:r>
            <a:br/>
            <a:r>
              <a:rPr b="false" i="false" strike="noStrike" sz="1200" u="none">
                <a:solidFill>
                  <a:srgbClr val="FFFFFF"/>
                </a:solidFill>
                <a:latin typeface="Calibri"/>
              </a:rPr>
              <a:t>toprol xl price generic</a:t>
            </a:r>
            <a:br/>
            <a:r>
              <a:rPr b="false" i="false" strike="noStrike" sz="1200" u="none">
                <a:solidFill>
                  <a:srgbClr val="FFFFFF"/>
                </a:solidFill>
                <a:latin typeface="Calibri"/>
              </a:rPr>
              <a:t>average dose of toprol xl</a:t>
            </a:r>
            <a:br/>
            <a:r>
              <a:rPr b="false" i="false" strike="noStrike" sz="1200" u="none">
                <a:solidFill>
                  <a:srgbClr val="FFFFFF"/>
                </a:solidFill>
                <a:latin typeface="Calibri"/>
              </a:rPr>
              <a:t>toprol recall 2013</a:t>
            </a:r>
            <a:br/>
            <a:r>
              <a:rPr b="false" i="false" strike="noStrike" sz="1200" u="none">
                <a:solidFill>
                  <a:srgbClr val="FFFFFF"/>
                </a:solidFill>
                <a:latin typeface="Calibri"/>
              </a:rPr>
              <a:t>toprol xl recall</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My doctor is completely clueless about this medication, which is why i chose to go off cold turkey after extensive reading all the forums online</a:t>
            </a:r>
            <a:br/>
            <a:r>
              <a:rPr b="false" i="false" strike="noStrike" sz="1200" u="none">
                <a:solidFill>
                  <a:srgbClr val="FFFFFF"/>
                </a:solidFill>
                <a:latin typeface="Calibri"/>
              </a:rPr>
              <a:t>toprol er dosage</a:t>
            </a:r>
            <a:br/>
            <a:r>
              <a:rPr b="false" i="false" strike="noStrike" sz="1200" u="none">
                <a:solidFill>
                  <a:srgbClr val="FFFFFF"/>
                </a:solidFill>
                <a:latin typeface="Calibri"/>
              </a:rPr>
              <a:t>cost of toprol xl 25 mg</a:t>
            </a:r>
            <a:br/>
            <a:r>
              <a:rPr b="false" i="false" strike="noStrike" sz="1200" u="none">
                <a:solidFill>
                  <a:srgbClr val="FFFFFF"/>
                </a:solidFill>
                <a:latin typeface="Calibri"/>
              </a:rPr>
              <a:t>toprol xl 100mg tab</a:t>
            </a:r>
            <a:br/>
            <a:r>
              <a:rPr b="false" i="false" strike="noStrike" sz="1200" u="none">
                <a:solidFill>
                  <a:srgbClr val="FFFFFF"/>
                </a:solidFill>
                <a:latin typeface="Calibri"/>
              </a:rPr>
              <a:t>Ive taken four NP NO PROBLEM&amp;rdquo;FOR TRAUMA</a:t>
            </a:r>
            <a:br/>
            <a:r>
              <a:rPr b="false" i="false" strike="noStrike" sz="1200" u="none">
                <a:solidFill>
                  <a:srgbClr val="FFFFFF"/>
                </a:solidFill>
                <a:latin typeface="Calibri"/>
              </a:rPr>
              <a:t>toprol 50 xl</a:t>
            </a:r>
            <a:br/>
            <a:r>
              <a:rPr b="false" i="false" strike="noStrike" sz="1200" u="none">
                <a:solidFill>
                  <a:srgbClr val="FFFFFF"/>
                </a:solidFill>
                <a:latin typeface="Calibri"/>
              </a:rPr>
              <a:t>toprol xl dose reduction</a:t>
            </a:r>
            <a:br/>
            <a:r>
              <a:rPr b="false" i="false" strike="noStrike" sz="1200" u="none">
                <a:solidFill>
                  <a:srgbClr val="FFFFFF"/>
                </a:solidFill>
                <a:latin typeface="Calibri"/>
              </a:rPr>
              <a:t>metoprolol toprol xl</a:t>
            </a:r>
            <a:br/>
            <a:r>
              <a:rPr b="false" i="false" strike="noStrike" sz="1200" u="none">
                <a:solidFill>
                  <a:srgbClr val="FFFFFF"/>
                </a:solidFill>
                <a:latin typeface="Calibri"/>
              </a:rPr>
              <a:t>Just adding my Pristiq experience to the others</a:t>
            </a:r>
            <a:br/>
            <a:r>
              <a:rPr b="false" i="false" strike="noStrike" sz="1200" u="none">
                <a:solidFill>
                  <a:srgbClr val="FFFFFF"/>
                </a:solidFill>
                <a:latin typeface="Calibri"/>
              </a:rPr>
              <a:t>toprol 50 mg xl</a:t>
            </a:r>
            <a:br/>
            <a:r>
              <a:rPr b="false" i="false" strike="noStrike" sz="1200" u="none">
                <a:solidFill>
                  <a:srgbClr val="FFFFFF"/>
                </a:solidFill>
                <a:latin typeface="Calibri"/>
              </a:rPr>
              <a:t>toprol price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2015-12-20T01:17:09+04:00</dcterms:created>
  <dcterms:modified xsi:type="dcterms:W3CDTF">2015-12-20T01:17:09+04:00</dcterms:modified>
  <dc:title>Toprol Xl Maximum Daily Dose - Toprol Price</dc:title>
  <dc:description>Toprol xl 25 mg cost, metoprolol tartrate generic problems, toprol xl recall information, toprol metoprolol, metoprolol tartrate 50 mg amlodipine 5 mg, toprol xl dose conversion, metoprolol tartrate generic manufacturers</dc:description>
  <dc:subject>Toprol Xl Maximum Daily Dose - Toprol Price</dc:subject>
  <cp:keywords>toprol xl manufacturer coupon, generic metoprolol succinate er, toprol 50, toprol xl 200 mg, toprol xl metoprolol, toprol xl online, toprol 50 mg, toprol xl price generic, average dose of toprol xl, metoprolol toprol xl</cp:keywords>
  <cp:category/>
</cp:coreProperties>
</file>