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2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638.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Toprol Xl 25mg Reviews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metoprolol tartrate purchase</a:t>
            </a:r>
            <a:br/>
            <a:r>
              <a:rPr b="false" i="false" strike="noStrike" sz="1200" u="none">
                <a:solidFill>
                  <a:srgbClr val="FFFFFF"/>
                </a:solidFill>
                <a:latin typeface="Calibri"/>
              </a:rPr>
              <a:t>Desipramine is metabolized to 2-hydroxydesipramine which has antidepressant activity equal to that of desipramine.[3]</a:t>
            </a:r>
            <a:br/>
            <a:r>
              <a:rPr b="false" i="false" strike="noStrike" sz="1200" u="none">
                <a:solidFill>
                  <a:srgbClr val="FFFFFF"/>
                </a:solidFill>
                <a:latin typeface="Calibri"/>
              </a:rPr>
              <a:t>metoprolol buy online</a:t>
            </a:r>
            <a:br/>
            <a:r>
              <a:rPr b="false" i="false" strike="noStrike" sz="1200" u="none">
                <a:solidFill>
                  <a:srgbClr val="FFFFFF"/>
                </a:solidFill>
                <a:latin typeface="Calibri"/>
              </a:rPr>
              <a:t>People who have rebound headaches also may have nausea, anxiety, irritability, depression or problems sleeping.</a:t>
            </a:r>
            <a:br/>
            <a:r>
              <a:rPr b="false" i="false" strike="noStrike" sz="1200" u="none">
                <a:solidFill>
                  <a:srgbClr val="FFFFFF"/>
                </a:solidFill>
                <a:latin typeface="Calibri"/>
              </a:rPr>
              <a:t>metoprolol to toprol xl conversion</a:t>
            </a:r>
            <a:br/>
            <a:r>
              <a:rPr b="false" i="false" strike="noStrike" sz="1200" u="none">
                <a:solidFill>
                  <a:srgbClr val="FFFFFF"/>
                </a:solidFill>
                <a:latin typeface="Calibri"/>
              </a:rPr>
              <a:t>It may extend that by 10 workingdays to 35 working days, to consider either a company's proposedremedies or an EU member state's request to handle the case.</a:t>
            </a:r>
            <a:br/>
            <a:r>
              <a:rPr b="false" i="false" strike="noStrike" sz="1200" u="none">
                <a:solidFill>
                  <a:srgbClr val="FFFFFF"/>
                </a:solidFill>
                <a:latin typeface="Calibri"/>
              </a:rPr>
              <a:t>toprol 25</a:t>
            </a:r>
            <a:br/>
            <a:r>
              <a:rPr b="false" i="false" strike="noStrike" sz="1200" u="none">
                <a:solidFill>
                  <a:srgbClr val="FFFFFF"/>
                </a:solidFill>
                <a:latin typeface="Calibri"/>
              </a:rPr>
              <a:t>generic metoprolol er succinate</a:t>
            </a:r>
            <a:br/>
            <a:r>
              <a:rPr b="false" i="false" strike="noStrike" sz="1200" u="none">
                <a:solidFill>
                  <a:srgbClr val="FFFFFF"/>
                </a:solidFill>
                <a:latin typeface="Calibri"/>
              </a:rPr>
              <a:t>toprol online</a:t>
            </a:r>
            <a:br/>
            <a:r>
              <a:rPr b="false" i="false" strike="noStrike" sz="1200" u="none">
                <a:solidFill>
                  <a:srgbClr val="FFFFFF"/>
                </a:solidFill>
                <a:latin typeface="Calibri"/>
              </a:rPr>
              <a:t>is metoprolol tartrate a generic drug</a:t>
            </a:r>
            <a:br/>
            <a:r>
              <a:rPr b="false" i="false" strike="noStrike" sz="1200" u="none">
                <a:solidFill>
                  <a:srgbClr val="FFFFFF"/>
                </a:solidFill>
                <a:latin typeface="Calibri"/>
              </a:rPr>
              <a:t>toprol xl 25mg cost</a:t>
            </a:r>
            <a:br/>
            <a:r>
              <a:rPr b="false" i="false" strike="noStrike" sz="1200" u="none">
                <a:solidFill>
                  <a:srgbClr val="FFFFFF"/>
                </a:solidFill>
                <a:latin typeface="Calibri"/>
              </a:rPr>
              <a:t>The particular drug Keflex worked better than placebo.</a:t>
            </a:r>
            <a:br/>
            <a:r>
              <a:rPr b="false" i="false" strike="noStrike" sz="1200" u="none">
                <a:solidFill>
                  <a:srgbClr val="FFFFFF"/>
                </a:solidFill>
                <a:latin typeface="Calibri"/>
              </a:rPr>
              <a:t>where can i buy toprol xl</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to date, neither the pope nor the Magisterium has expressly revoked the head-covering requirement</a:t>
            </a:r>
            <a:br/>
            <a:r>
              <a:rPr b="false" i="false" strike="noStrike" sz="1200" u="none">
                <a:solidFill>
                  <a:srgbClr val="FFFFFF"/>
                </a:solidFill>
                <a:latin typeface="Calibri"/>
              </a:rPr>
              <a:t>toprol xl tabs 50mg</a:t>
            </a:r>
            <a:br/>
            <a:r>
              <a:rPr b="false" i="false" strike="noStrike" sz="1200" u="none">
                <a:solidFill>
                  <a:srgbClr val="FFFFFF"/>
                </a:solidFill>
                <a:latin typeface="Calibri"/>
              </a:rPr>
              <a:t>toprol beta blocker anxiety</a:t>
            </a:r>
            <a:br/>
            <a:r>
              <a:rPr b="false" i="false" strike="noStrike" sz="1200" u="none">
                <a:solidFill>
                  <a:srgbClr val="FFFFFF"/>
                </a:solidFill>
                <a:latin typeface="Calibri"/>
              </a:rPr>
              <a:t>toprol generic price</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buy metoprolol succinate online</a:t>
            </a:r>
            <a:br/>
            <a:r>
              <a:rPr b="false" i="false" strike="noStrike" sz="1200" u="none">
                <a:solidFill>
                  <a:srgbClr val="FFFFFF"/>
                </a:solidFill>
                <a:latin typeface="Calibri"/>
              </a:rPr>
              <a:t>I hope your injection has eased your nerve pain</a:t>
            </a:r>
            <a:br/>
            <a:r>
              <a:rPr b="false" i="false" strike="noStrike" sz="1200" u="none">
                <a:solidFill>
                  <a:srgbClr val="FFFFFF"/>
                </a:solidFill>
                <a:latin typeface="Calibri"/>
              </a:rPr>
              <a:t>toprol xl 200mg</a:t>
            </a:r>
            <a:br/>
            <a:r>
              <a:rPr b="false" i="false" strike="noStrike" sz="1200" u="none">
                <a:solidFill>
                  <a:srgbClr val="FFFFFF"/>
                </a:solidFill>
                <a:latin typeface="Calibri"/>
              </a:rPr>
              <a:t>toprol xl 50 mg price</a:t>
            </a:r>
            <a:br/>
            <a:r>
              <a:rPr b="false" i="false" strike="noStrike" sz="1200" u="none">
                <a:solidFill>
                  <a:srgbClr val="FFFFFF"/>
                </a:solidFill>
                <a:latin typeface="Calibri"/>
              </a:rPr>
              <a:t>generic metoprolol er cost</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toprol price comparison</a:t>
            </a:r>
            <a:br/>
            <a:r>
              <a:rPr b="false" i="false" strike="noStrike" sz="1200" u="none">
                <a:solidFill>
                  <a:srgbClr val="FFFFFF"/>
                </a:solidFill>
                <a:latin typeface="Calibri"/>
              </a:rPr>
              <a:t>toprol xl 25mg coupons</a:t>
            </a:r>
            <a:br/>
            <a:r>
              <a:rPr b="false" i="false" strike="noStrike" sz="1200" u="none">
                <a:solidFill>
                  <a:srgbClr val="FFFFFF"/>
                </a:solidFill>
                <a:latin typeface="Calibri"/>
              </a:rPr>
              <a:t>toprol xl 25 mg recall</a:t>
            </a:r>
            <a:br/>
            <a:r>
              <a:rPr b="false" i="false" strike="noStrike" sz="1200" u="none">
                <a:solidFill>
                  <a:srgbClr val="FFFFFF"/>
                </a:solidFill>
                <a:latin typeface="Calibri"/>
              </a:rPr>
              <a:t>toprol 25 mg daily</a:t>
            </a:r>
            <a:br/>
            <a:r>
              <a:rPr b="false" i="false" strike="noStrike" sz="1200" u="none">
                <a:solidFill>
                  <a:srgbClr val="FFFFFF"/>
                </a:solidFill>
                <a:latin typeface="Calibri"/>
              </a:rPr>
              <a:t>The only resource you need for all media types, it makes finding media for culturing diverse microorganisms quick and simple</a:t>
            </a:r>
            <a:br/>
            <a:r>
              <a:rPr b="false" i="false" strike="noStrike" sz="1200" u="none">
                <a:solidFill>
                  <a:srgbClr val="FFFFFF"/>
                </a:solidFill>
                <a:latin typeface="Calibri"/>
              </a:rPr>
              <a:t>toprol xl 100mg</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Their sentences are expected to be far milder than the 20 years in prison Schettino might face if convicted.</a:t>
            </a:r>
            <a:br/>
            <a:r>
              <a:rPr b="false" i="false" strike="noStrike" sz="1200" u="none">
                <a:solidFill>
                  <a:srgbClr val="FFFFFF"/>
                </a:solidFill>
                <a:latin typeface="Calibri"/>
              </a:rPr>
              <a:t>toprol xl 12.5</a:t>
            </a:r>
            <a:br/>
            <a:r>
              <a:rPr b="false" i="false" strike="noStrike" sz="1200" u="none">
                <a:solidFill>
                  <a:srgbClr val="FFFFFF"/>
                </a:solidFill>
                <a:latin typeface="Calibri"/>
              </a:rPr>
              <a:t>As the musician Carlos Santana put it, &amp;ldquo;Most people don't have that willingness to break bad habits</a:t>
            </a:r>
            <a:br/>
            <a:r>
              <a:rPr b="false" i="false" strike="noStrike" sz="1200" u="none">
                <a:solidFill>
                  <a:srgbClr val="FFFFFF"/>
                </a:solidFill>
                <a:latin typeface="Calibri"/>
              </a:rPr>
              <a:t>toprol xl 100mg dosage</a:t>
            </a:r>
            <a:br/>
            <a:r>
              <a:rPr b="false" i="false" strike="noStrike" sz="1200" u="none">
                <a:solidFill>
                  <a:srgbClr val="FFFFFF"/>
                </a:solidFill>
                <a:latin typeface="Calibri"/>
              </a:rPr>
              <a:t>This morning when I woke up I thought to myself: oh it's slowly healing</a:t>
            </a:r>
            <a:br/>
            <a:r>
              <a:rPr b="false" i="false" strike="noStrike" sz="1200" u="none">
                <a:solidFill>
                  <a:srgbClr val="FFFFFF"/>
                </a:solidFill>
                <a:latin typeface="Calibri"/>
              </a:rPr>
              <a:t>atenolol to metoprolol dose conversion</a:t>
            </a:r>
            <a:br/>
            <a:r>
              <a:rPr b="false" i="false" strike="noStrike" sz="1200" u="none">
                <a:solidFill>
                  <a:srgbClr val="FFFFFF"/>
                </a:solidFill>
                <a:latin typeface="Calibri"/>
              </a:rPr>
              <a:t>toprol metoprolol succinate</a:t>
            </a:r>
            <a:br/>
            <a:r>
              <a:rPr b="false" i="false" strike="noStrike" sz="1200" u="none">
                <a:solidFill>
                  <a:srgbClr val="FFFFFF"/>
                </a:solidFill>
                <a:latin typeface="Calibri"/>
              </a:rPr>
              <a:t>toprol generic</a:t>
            </a:r>
            <a:br/>
            <a:r>
              <a:rPr b="false" i="false" strike="noStrike" sz="1200" u="none">
                <a:solidFill>
                  <a:srgbClr val="FFFFFF"/>
                </a:solidFill>
                <a:latin typeface="Calibri"/>
              </a:rPr>
              <a:t>I will never let a doc talk me into depression tablets again i will hang myself instead</a:t>
            </a:r>
            <a:br/>
            <a:r>
              <a:rPr b="false" i="false" strike="noStrike" sz="1200" u="none">
                <a:solidFill>
                  <a:srgbClr val="FFFFFF"/>
                </a:solidFill>
                <a:latin typeface="Calibri"/>
              </a:rPr>
              <a:t>toprol 50mg</a:t>
            </a:r>
            <a:br/>
            <a:r>
              <a:rPr b="false" i="false" strike="noStrike" sz="1200" u="none">
                <a:solidFill>
                  <a:srgbClr val="FFFFFF"/>
                </a:solidFill>
                <a:latin typeface="Calibri"/>
              </a:rPr>
              <a:t>I am 32 and evry time I turn around another one of my friends is pregnant and I just get so jealous that it is so easy for them</a:t>
            </a:r>
            <a:br/>
            <a:r>
              <a:rPr b="false" i="false" strike="noStrike" sz="1200" u="none">
                <a:solidFill>
                  <a:srgbClr val="FFFFFF"/>
                </a:solidFill>
                <a:latin typeface="Calibri"/>
              </a:rPr>
              <a:t>toprol xl dose in heart failure</a:t>
            </a:r>
            <a:br/>
            <a:r>
              <a:rPr b="false" i="false" strike="noStrike" sz="1200" u="none">
                <a:solidFill>
                  <a:srgbClr val="FFFFFF"/>
                </a:solidFill>
                <a:latin typeface="Calibri"/>
              </a:rPr>
              <a:t>The most common side effects are mild nausea, vomiting, itching and rashes</a:t>
            </a:r>
            <a:br/>
            <a:r>
              <a:rPr b="false" i="false" strike="noStrike" sz="1200" u="none">
                <a:solidFill>
                  <a:srgbClr val="FFFFFF"/>
                </a:solidFill>
                <a:latin typeface="Calibri"/>
              </a:rPr>
              <a:t>toprol interactions grapefruit</a:t>
            </a:r>
            <a:br/>
            <a:r>
              <a:rPr b="false" i="false" strike="noStrike" sz="1200" u="none">
                <a:solidFill>
                  <a:srgbClr val="FFFFFF"/>
                </a:solidFill>
                <a:latin typeface="Calibri"/>
              </a:rPr>
              <a:t>toprol er</a:t>
            </a:r>
            <a:br/>
            <a:r>
              <a:rPr b="false" i="false" strike="noStrike" sz="1200" u="none">
                <a:solidFill>
                  <a:srgbClr val="FFFFFF"/>
                </a:solidFill>
                <a:latin typeface="Calibri"/>
              </a:rPr>
              <a:t>Find a Doctor that understands this</a:t>
            </a:r>
            <a:br/>
            <a:r>
              <a:rPr b="false" i="false" strike="noStrike" sz="1200" u="none">
                <a:solidFill>
                  <a:srgbClr val="FFFFFF"/>
                </a:solidFill>
                <a:latin typeface="Calibri"/>
              </a:rPr>
              <a:t>toprol xl generic</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is very important to take biphasic and triphasic bills in the same order they are presented in your pack.</a:t>
            </a:r>
            <a:br/>
            <a:r>
              <a:rPr b="false" i="false" strike="noStrike" sz="1200" u="none">
                <a:solidFill>
                  <a:srgbClr val="FFFFFF"/>
                </a:solidFill>
                <a:latin typeface="Calibri"/>
              </a:rPr>
              <a:t>toprol er 25 mg</a:t>
            </a:r>
            <a:br/>
            <a:r>
              <a:rPr b="false" i="false" strike="noStrike" sz="1200" u="none">
                <a:solidFill>
                  <a:srgbClr val="FFFFFF"/>
                </a:solidFill>
                <a:latin typeface="Calibri"/>
              </a:rPr>
              <a:t>I applaud you for the courage of your instinct</a:t>
            </a:r>
            <a:br/>
            <a:r>
              <a:rPr b="false" i="false" strike="noStrike" sz="1200" u="none">
                <a:solidFill>
                  <a:srgbClr val="FFFFFF"/>
                </a:solidFill>
                <a:latin typeface="Calibri"/>
              </a:rPr>
              <a:t>metoprolol er 25 mg generic</a:t>
            </a:r>
            <a:br/>
            <a:r>
              <a:rPr b="false" i="false" strike="noStrike" sz="1200" u="none">
                <a:solidFill>
                  <a:srgbClr val="FFFFFF"/>
                </a:solidFill>
                <a:latin typeface="Calibri"/>
              </a:rPr>
              <a:t>generic toprol xl</a:t>
            </a:r>
            <a:br/>
            <a:r>
              <a:rPr b="false" i="false" strike="noStrike" sz="1200" u="none">
                <a:solidFill>
                  <a:srgbClr val="FFFFFF"/>
                </a:solidFill>
                <a:latin typeface="Calibri"/>
              </a:rPr>
              <a:t>buy metoprolol succinate</a:t>
            </a:r>
            <a:br/>
            <a:r>
              <a:rPr b="false" i="false" strike="noStrike" sz="1200" u="none">
                <a:solidFill>
                  <a:srgbClr val="FFFFFF"/>
                </a:solidFill>
                <a:latin typeface="Calibri"/>
              </a:rPr>
              <a:t>I'm 18 I dont want to loose my sex drive or my boyfriend</a:t>
            </a:r>
            <a:br/>
            <a:r>
              <a:rPr b="false" i="false" strike="noStrike" sz="1200" u="none">
                <a:solidFill>
                  <a:srgbClr val="FFFFFF"/>
                </a:solidFill>
                <a:latin typeface="Calibri"/>
              </a:rPr>
              <a:t>toprol xl price</a:t>
            </a:r>
            <a:br/>
            <a:r>
              <a:rPr b="false" i="false" strike="noStrike" sz="1200" u="none">
                <a:solidFill>
                  <a:srgbClr val="FFFFFF"/>
                </a:solidFill>
                <a:latin typeface="Calibri"/>
              </a:rPr>
              <a:t>how much does toprol cost</a:t>
            </a:r>
            <a:br/>
            <a:r>
              <a:rPr b="false" i="false" strike="noStrike" sz="1200" u="none">
                <a:solidFill>
                  <a:srgbClr val="FFFFFF"/>
                </a:solidFill>
                <a:latin typeface="Calibri"/>
              </a:rPr>
              <a:t>metoprolol toprol</a:t>
            </a:r>
            <a:br/>
            <a:r>
              <a:rPr b="false" i="false" strike="noStrike" sz="1200" u="none">
                <a:solidFill>
                  <a:srgbClr val="FFFFFF"/>
                </a:solidFill>
                <a:latin typeface="Calibri"/>
              </a:rPr>
              <a:t>A population pharmacokinetic model was developed on thebasis of pharmacokinetic data from relevant topiramate clinical studies</a:t>
            </a:r>
            <a:br/>
            <a:r>
              <a:rPr b="false" i="false" strike="noStrike" sz="1200" u="none">
                <a:solidFill>
                  <a:srgbClr val="FFFFFF"/>
                </a:solidFill>
                <a:latin typeface="Calibri"/>
              </a:rPr>
              <a:t>toprol er 50</a:t>
            </a:r>
            <a:br/>
            <a:r>
              <a:rPr b="false" i="false" strike="noStrike" sz="1200" u="none">
                <a:solidFill>
                  <a:srgbClr val="FFFFFF"/>
                </a:solidFill>
                <a:latin typeface="Calibri"/>
              </a:rPr>
              <a:t>cost of toprol xl at walmart</a:t>
            </a:r>
            <a:br/>
            <a:r>
              <a:rPr b="false" i="false" strike="noStrike" sz="1200" u="none">
                <a:solidFill>
                  <a:srgbClr val="FFFFFF"/>
                </a:solidFill>
                <a:latin typeface="Calibri"/>
              </a:rPr>
              <a:t>generic medication for toprol</a:t>
            </a:r>
            <a:br/>
            <a:r>
              <a:rPr b="false" i="false" strike="noStrike" sz="1200" u="none">
                <a:solidFill>
                  <a:srgbClr val="FFFFFF"/>
                </a:solidFill>
                <a:latin typeface="Calibri"/>
              </a:rPr>
              <a:t>Your pediatrician will likely suspect that an infection, such as a leg abscess, is caused by MRSA if it isn&amp;#39;t improving with routine antibiotics.</a:t>
            </a:r>
            <a:br/>
            <a:r>
              <a:rPr b="false" i="false" strike="noStrike" sz="1200" u="none">
                <a:solidFill>
                  <a:srgbClr val="FFFFFF"/>
                </a:solidFill>
                <a:latin typeface="Calibri"/>
              </a:rPr>
              <a:t>toprol xl costco</a:t>
            </a:r>
            <a:br/>
            <a:r>
              <a:rPr b="false" i="false" strike="noStrike" sz="1200" u="none">
                <a:solidFill>
                  <a:srgbClr val="FFFFFF"/>
                </a:solidFill>
                <a:latin typeface="Calibri"/>
              </a:rPr>
              <a:t>cost of toprol xl 100mg</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name for toprol xl</a:t>
            </a:r>
            <a:br/>
            <a:r>
              <a:rPr b="false" i="false" strike="noStrike" sz="1200" u="none">
                <a:solidFill>
                  <a:srgbClr val="FFFFFF"/>
                </a:solidFill>
                <a:latin typeface="Calibri"/>
              </a:rPr>
              <a:t>buy metoprolol</a:t>
            </a:r>
            <a:br/>
            <a:r>
              <a:rPr b="false" i="false" strike="noStrike" sz="1200" u="none">
                <a:solidFill>
                  <a:srgbClr val="FFFFFF"/>
                </a:solidFill>
                <a:latin typeface="Calibri"/>
              </a:rPr>
              <a:t>generic metoprolol tartrate 50mg</a:t>
            </a:r>
            <a:br/>
            <a:r>
              <a:rPr b="false" i="false" strike="noStrike" sz="1200" u="none">
                <a:solidFill>
                  <a:srgbClr val="FFFFFF"/>
                </a:solidFill>
                <a:latin typeface="Calibri"/>
              </a:rPr>
              <a:t>It made me rage-y to the point of screaming at people, dogs, cars, the TV, you name it; made me hear voices (I don't have psychotic symptoms otherwise); and it made me suicidal</a:t>
            </a:r>
            <a:br/>
            <a:r>
              <a:rPr b="false" i="false" strike="noStrike" sz="1200" u="none">
                <a:solidFill>
                  <a:srgbClr val="FFFFFF"/>
                </a:solidFill>
                <a:latin typeface="Calibri"/>
              </a:rPr>
              <a:t>toprol xl 12.5 mg</a:t>
            </a:r>
            <a:br/>
            <a:r>
              <a:rPr b="false" i="false" strike="noStrike" sz="1200" u="none">
                <a:solidFill>
                  <a:srgbClr val="FFFFFF"/>
                </a:solidFill>
                <a:latin typeface="Calibri"/>
              </a:rPr>
              <a:t>toprol xl 200</a:t>
            </a:r>
            <a:br/>
            <a:r>
              <a:rPr b="false" i="false" strike="noStrike" sz="1200" u="none">
                <a:solidFill>
                  <a:srgbClr val="FFFFFF"/>
                </a:solidFill>
                <a:latin typeface="Calibri"/>
              </a:rPr>
              <a:t>generic toprol xr</a:t>
            </a:r>
            <a:br/>
            <a:r>
              <a:rPr b="false" i="false" strike="noStrike" sz="1200" u="none">
                <a:solidFill>
                  <a:srgbClr val="FFFFFF"/>
                </a:solidFill>
                <a:latin typeface="Calibri"/>
              </a:rPr>
              <a:t>Evenals citronellol, geraniol en linalool (zie http://www.misslipgloss.nl/biodermal-p-cl-e-fluide/)</a:t>
            </a:r>
            <a:br/>
            <a:r>
              <a:rPr b="false" i="false" strike="noStrike" sz="1200" u="none">
                <a:solidFill>
                  <a:srgbClr val="FFFFFF"/>
                </a:solidFill>
                <a:latin typeface="Calibri"/>
              </a:rPr>
              <a:t>atenolol to metoprolol succinate conversion</a:t>
            </a:r>
            <a:br/>
            <a:r>
              <a:rPr b="false" i="false" strike="noStrike" sz="1200" u="none">
                <a:solidFill>
                  <a:srgbClr val="FFFFFF"/>
                </a:solidFill>
                <a:latin typeface="Calibri"/>
              </a:rPr>
              <a:t>Las pacientes con aumento del dolor seo, requieren analgesia apropiada</a:t>
            </a:r>
            <a:br/>
            <a:r>
              <a:rPr b="false" i="false" strike="noStrike" sz="1200" u="none">
                <a:solidFill>
                  <a:srgbClr val="FFFFFF"/>
                </a:solidFill>
                <a:latin typeface="Calibri"/>
              </a:rPr>
              <a:t>toprol xl 25 mg price</a:t>
            </a:r>
            <a:br/>
            <a:r>
              <a:rPr b="false" i="false" strike="noStrike" sz="1200" u="none">
                <a:solidFill>
                  <a:srgbClr val="FFFFFF"/>
                </a:solidFill>
                <a:latin typeface="Calibri"/>
              </a:rPr>
              <a:t>HI Alto, it's been 5 weeks at 5mg a night</a:t>
            </a:r>
            <a:br/>
            <a:r>
              <a:rPr b="false" i="false" strike="noStrike" sz="1200" u="none">
                <a:solidFill>
                  <a:srgbClr val="FFFFFF"/>
                </a:solidFill>
                <a:latin typeface="Calibri"/>
              </a:rPr>
              <a:t>toprol xl direct</a:t>
            </a:r>
            <a:br/>
            <a:r>
              <a:rPr b="false" i="false" strike="noStrike" sz="1200" u="none">
                <a:solidFill>
                  <a:srgbClr val="FFFFFF"/>
                </a:solidFill>
                <a:latin typeface="Calibri"/>
              </a:rPr>
              <a:t>toprol xl recall 2012</a:t>
            </a:r>
            <a:br/>
            <a:r>
              <a:rPr b="false" i="false" strike="noStrike" sz="1200" u="none">
                <a:solidFill>
                  <a:srgbClr val="FFFFFF"/>
                </a:solidFill>
                <a:latin typeface="Calibri"/>
              </a:rPr>
              <a:t>toprol xl dose for anxiety</a:t>
            </a:r>
            <a:br/>
            <a:r>
              <a:rPr b="false" i="false" strike="noStrike" sz="1200" u="none">
                <a:solidFill>
                  <a:srgbClr val="FFFFFF"/>
                </a:solidFill>
                <a:latin typeface="Calibri"/>
              </a:rPr>
              <a:t>toprol xl 100mg cost</a:t>
            </a:r>
            <a:br/>
            <a:r>
              <a:rPr b="false" i="false" strike="noStrike" sz="1200" u="none">
                <a:solidFill>
                  <a:srgbClr val="FFFFFF"/>
                </a:solidFill>
                <a:latin typeface="Calibri"/>
              </a:rPr>
              <a:t>toprol generic equivalent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toprol recall</a:t>
            </a:r>
            <a:br/>
            <a:r>
              <a:rPr b="false" i="false" strike="noStrike" sz="1200" u="none">
                <a:solidFill>
                  <a:srgbClr val="FFFFFF"/>
                </a:solidFill>
                <a:latin typeface="Calibri"/>
              </a:rPr>
              <a:t>I'll send you a text http://www.sharonlevy.com/artpages/typing-service.html psychology coursework aqa Look at the camera eye, both when listening and talking</a:t>
            </a:r>
            <a:br/>
            <a:r>
              <a:rPr b="false" i="false" strike="noStrike" sz="1200" u="none">
                <a:solidFill>
                  <a:srgbClr val="FFFFFF"/>
                </a:solidFill>
                <a:latin typeface="Calibri"/>
              </a:rPr>
              <a:t>metoprolol generic for toprol</a:t>
            </a:r>
            <a:br/>
            <a:r>
              <a:rPr b="false" i="false" strike="noStrike" sz="1200" u="none">
                <a:solidFill>
                  <a:srgbClr val="FFFFFF"/>
                </a:solidFill>
                <a:latin typeface="Calibri"/>
              </a:rPr>
              <a:t>generic toprol xl cost</a:t>
            </a:r>
            <a:br/>
            <a:r>
              <a:rPr b="false" i="false" strike="noStrike" sz="1200" u="none">
                <a:solidFill>
                  <a:srgbClr val="FFFFFF"/>
                </a:solidFill>
                <a:latin typeface="Calibri"/>
              </a:rPr>
              <a:t>toprol xl erectile dysfunction</a:t>
            </a:r>
            <a:br/>
            <a:r>
              <a:rPr b="false" i="false" strike="noStrike" sz="1200" u="none">
                <a:solidFill>
                  <a:srgbClr val="FFFFFF"/>
                </a:solidFill>
                <a:latin typeface="Calibri"/>
              </a:rPr>
              <a:t>buy metoprolol er online</a:t>
            </a:r>
            <a:br/>
            <a:r>
              <a:rPr b="false" i="false" strike="noStrike" sz="1200" u="none">
                <a:solidFill>
                  <a:srgbClr val="FFFFFF"/>
                </a:solidFill>
                <a:latin typeface="Calibri"/>
              </a:rPr>
              <a:t>My husband would look at pictures of me from a few years ago and almost start crying</a:t>
            </a:r>
            <a:br/>
            <a:r>
              <a:rPr b="false" i="false" strike="noStrike" sz="1200" u="none">
                <a:solidFill>
                  <a:srgbClr val="FFFFFF"/>
                </a:solidFill>
                <a:latin typeface="Calibri"/>
              </a:rPr>
              <a:t>toprol xl generic astrazeneca</a:t>
            </a:r>
            <a:br/>
            <a:r>
              <a:rPr b="false" i="false" strike="noStrike" sz="1200" u="none">
                <a:solidFill>
                  <a:srgbClr val="FFFFFF"/>
                </a:solidFill>
                <a:latin typeface="Calibri"/>
              </a:rPr>
              <a:t>toprol xl 50 mg tablet</a:t>
            </a:r>
            <a:br/>
            <a:r>
              <a:rPr b="false" i="false" strike="noStrike" sz="1200" u="none">
                <a:solidFill>
                  <a:srgbClr val="FFFFFF"/>
                </a:solidFill>
                <a:latin typeface="Calibri"/>
              </a:rPr>
              <a:t>is toprol xl a beta blocker</a:t>
            </a:r>
            <a:br/>
            <a:r>
              <a:rPr b="false" i="false" strike="noStrike" sz="1200" u="none">
                <a:solidFill>
                  <a:srgbClr val="FFFFFF"/>
                </a:solidFill>
                <a:latin typeface="Calibri"/>
              </a:rPr>
              <a:t>toprol xl 100mg tablet</a:t>
            </a:r>
            <a:br/>
            <a:r>
              <a:rPr b="false" i="false" strike="noStrike" sz="1200" u="none">
                <a:solidFill>
                  <a:srgbClr val="FFFFFF"/>
                </a:solidFill>
                <a:latin typeface="Calibri"/>
              </a:rPr>
              <a:t>buy toprol</a:t>
            </a:r>
            <a:br/>
            <a:r>
              <a:rPr b="false" i="false" strike="noStrike" sz="1200" u="none">
                <a:solidFill>
                  <a:srgbClr val="FFFFFF"/>
                </a:solidFill>
                <a:latin typeface="Calibri"/>
              </a:rPr>
              <a:t>starting dose of toprol xl</a:t>
            </a:r>
            <a:br/>
            <a:r>
              <a:rPr b="false" i="false" strike="noStrike" sz="1200" u="none">
                <a:solidFill>
                  <a:srgbClr val="FFFFFF"/>
                </a:solidFill>
                <a:latin typeface="Calibri"/>
              </a:rPr>
              <a:t>generic form of metoprolol tartrate</a:t>
            </a:r>
            <a:br/>
            <a:r>
              <a:rPr b="false" i="false" strike="noStrike" sz="1200" u="none">
                <a:solidFill>
                  <a:srgbClr val="FFFFFF"/>
                </a:solidFill>
                <a:latin typeface="Calibri"/>
              </a:rPr>
              <a:t>"All of our products meet the FDA's regulations governing the review and approval of generic pharmaceuticals," said Denise Bradley, director of communications and community relations, in an e-mail</a:t>
            </a:r>
            <a:br/>
            <a:r>
              <a:rPr b="false" i="false" strike="noStrike" sz="1200" u="none">
                <a:solidFill>
                  <a:srgbClr val="FFFFFF"/>
                </a:solidFill>
                <a:latin typeface="Calibri"/>
              </a:rPr>
              <a:t>toprol xl 100mg bid</a:t>
            </a:r>
            <a:br/>
            <a:r>
              <a:rPr b="false" i="false" strike="noStrike" sz="1200" u="none">
                <a:solidFill>
                  <a:srgbClr val="FFFFFF"/>
                </a:solidFill>
                <a:latin typeface="Calibri"/>
              </a:rPr>
              <a:t>toprol xl generic price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metoprolol tartrate online</a:t>
            </a:r>
            <a:br/>
            <a:r>
              <a:rPr b="false" i="false" strike="noStrike" sz="1200" u="none">
                <a:solidFill>
                  <a:srgbClr val="FFFFFF"/>
                </a:solidFill>
                <a:latin typeface="Calibri"/>
              </a:rPr>
              <a:t>Die ertragung erfolgt kurz vor, wend oder nach der Geburt</a:t>
            </a:r>
            <a:br/>
            <a:r>
              <a:rPr b="false" i="false" strike="noStrike" sz="1200" u="none">
                <a:solidFill>
                  <a:srgbClr val="FFFFFF"/>
                </a:solidFill>
                <a:latin typeface="Calibri"/>
              </a:rPr>
              <a:t>order metoprolol</a:t>
            </a:r>
            <a:br/>
            <a:r>
              <a:rPr b="false" i="false" strike="noStrike" sz="1200" u="none">
                <a:solidFill>
                  <a:srgbClr val="FFFFFF"/>
                </a:solidFill>
                <a:latin typeface="Calibri"/>
              </a:rPr>
              <a:t>In the case of vomiting, administer antiemetics, if possible</a:t>
            </a:r>
            <a:br/>
            <a:r>
              <a:rPr b="false" i="false" strike="noStrike" sz="1200" u="none">
                <a:solidFill>
                  <a:srgbClr val="FFFFFF"/>
                </a:solidFill>
                <a:latin typeface="Calibri"/>
              </a:rPr>
              <a:t>what is toprol xl 25 mg used for</a:t>
            </a:r>
            <a:br/>
            <a:r>
              <a:rPr b="false" i="false" strike="noStrike" sz="1200" u="none">
                <a:solidFill>
                  <a:srgbClr val="FFFFFF"/>
                </a:solidFill>
                <a:latin typeface="Calibri"/>
              </a:rPr>
              <a:t>buy metoprolol succinate er</a:t>
            </a:r>
            <a:br/>
            <a:r>
              <a:rPr b="false" i="false" strike="noStrike" sz="1200" u="none">
                <a:solidFill>
                  <a:srgbClr val="FFFFFF"/>
                </a:solidFill>
                <a:latin typeface="Calibri"/>
              </a:rPr>
              <a:t>toprol 25 mg heart palpitations</a:t>
            </a:r>
            <a:br/>
            <a:r>
              <a:rPr b="false" i="false" strike="noStrike" sz="1200" u="none">
                <a:solidFill>
                  <a:srgbClr val="FFFFFF"/>
                </a:solidFill>
                <a:latin typeface="Calibri"/>
              </a:rPr>
              <a:t>purchase metoprolol</a:t>
            </a:r>
            <a:br/>
            <a:r>
              <a:rPr b="false" i="false" strike="noStrike" sz="1200" u="none">
                <a:solidFill>
                  <a:srgbClr val="FFFFFF"/>
                </a:solidFill>
                <a:latin typeface="Calibri"/>
              </a:rPr>
              <a:t>toprol generic recall</a:t>
            </a:r>
            <a:br/>
            <a:r>
              <a:rPr b="false" i="false" strike="noStrike" sz="1200" u="none">
                <a:solidFill>
                  <a:srgbClr val="FFFFFF"/>
                </a:solidFill>
                <a:latin typeface="Calibri"/>
              </a:rPr>
              <a:t>buy toprol xl</a:t>
            </a:r>
            <a:br/>
            <a:r>
              <a:rPr b="false" i="false" strike="noStrike" sz="1200" u="none">
                <a:solidFill>
                  <a:srgbClr val="FFFFFF"/>
                </a:solidFill>
                <a:latin typeface="Calibri"/>
              </a:rPr>
              <a:t>Doctors removed my thyroid, two parathyroid glands and a few dozen lymph nodes</a:t>
            </a:r>
            <a:br/>
            <a:r>
              <a:rPr b="false" i="false" strike="noStrike" sz="1200" u="none">
                <a:solidFill>
                  <a:srgbClr val="FFFFFF"/>
                </a:solidFill>
                <a:latin typeface="Calibri"/>
              </a:rPr>
              <a:t>what does toprol 25 mg look like</a:t>
            </a:r>
            <a:br/>
            <a:r>
              <a:rPr b="false" i="false" strike="noStrike" sz="1200" u="none">
                <a:solidFill>
                  <a:srgbClr val="FFFFFF"/>
                </a:solidFill>
                <a:latin typeface="Calibri"/>
              </a:rPr>
              <a:t>purchase metoprolol succinate</a:t>
            </a:r>
            <a:br/>
            <a:r>
              <a:rPr b="false" i="false" strike="noStrike" sz="1200" u="none">
                <a:solidFill>
                  <a:srgbClr val="FFFFFF"/>
                </a:solidFill>
                <a:latin typeface="Calibri"/>
              </a:rPr>
              <a:t>beta blocker toprol 25 mg</a:t>
            </a:r>
            <a:br/>
            <a:r>
              <a:rPr b="false" i="false" strike="noStrike" sz="1200" u="none">
                <a:solidFill>
                  <a:srgbClr val="FFFFFF"/>
                </a:solidFill>
                <a:latin typeface="Calibri"/>
              </a:rPr>
              <a:t>Mix the pellets with the applesauce and swallow the entire tablespoonful of the applesauce and pellet mixture immediately</a:t>
            </a:r>
            <a:br/>
            <a:r>
              <a:rPr b="false" i="false" strike="noStrike" sz="1200" u="none">
                <a:solidFill>
                  <a:srgbClr val="FFFFFF"/>
                </a:solidFill>
                <a:latin typeface="Calibri"/>
              </a:rPr>
              <a:t>metoprolol atenolol anxiety</a:t>
            </a:r>
            <a:br/>
            <a:r>
              <a:rPr b="false" i="false" strike="noStrike" sz="1200" u="none">
                <a:solidFill>
                  <a:srgbClr val="FFFFFF"/>
                </a:solidFill>
                <a:latin typeface="Calibri"/>
              </a:rPr>
              <a:t>cheapest price toprol xl</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toprol xl recall</a:t>
            </a:r>
            <a:br/>
            <a:r>
              <a:rPr b="false" i="false" strike="noStrike" sz="1200" u="none">
                <a:solidFill>
                  <a:srgbClr val="FFFFFF"/>
                </a:solidFill>
                <a:latin typeface="Calibri"/>
              </a:rPr>
              <a:t>toprol xl 100mg tablets</a:t>
            </a:r>
            <a:br/>
            <a:r>
              <a:rPr b="false" i="false" strike="noStrike" sz="1200" u="none">
                <a:solidFill>
                  <a:srgbClr val="FFFFFF"/>
                </a:solidFill>
                <a:latin typeface="Calibri"/>
              </a:rPr>
              <a:t>is there a generic for toprol</a:t>
            </a:r>
            <a:br/>
            <a:r>
              <a:rPr b="false" i="false" strike="noStrike" sz="1200" u="none">
                <a:solidFill>
                  <a:srgbClr val="FFFFFF"/>
                </a:solidFill>
                <a:latin typeface="Calibri"/>
              </a:rPr>
              <a:t>toprol recall a comprehensive view</a:t>
            </a:r>
            <a:br/>
            <a:r>
              <a:rPr b="false" i="false" strike="noStrike" sz="1200" u="none">
                <a:solidFill>
                  <a:srgbClr val="FFFFFF"/>
                </a:solidFill>
                <a:latin typeface="Calibri"/>
              </a:rPr>
              <a:t>generic med for toprol xl</a:t>
            </a:r>
            <a:br/>
            <a:r>
              <a:rPr b="false" i="false" strike="noStrike" sz="1200" u="none">
                <a:solidFill>
                  <a:srgbClr val="FFFFFF"/>
                </a:solidFill>
                <a:latin typeface="Calibri"/>
              </a:rPr>
              <a:t>what is toprol xl 50 mg used for</a:t>
            </a:r>
            <a:br/>
            <a:r>
              <a:rPr b="false" i="false" strike="noStrike" sz="1200" u="none">
                <a:solidFill>
                  <a:srgbClr val="FFFFFF"/>
                </a:solidFill>
                <a:latin typeface="Calibri"/>
              </a:rPr>
              <a:t>�� \��,Abstractive is definitely completely outclassed by simply advanced detail, ,together with actually zero threshold</a:t>
            </a:r>
            <a:br/>
            <a:r>
              <a:rPr b="false" i="false" strike="noStrike" sz="1200" u="none">
                <a:solidFill>
                  <a:srgbClr val="FFFFFF"/>
                </a:solidFill>
                <a:latin typeface="Calibri"/>
              </a:rPr>
              <a:t>toprol xl 50mg tab</a:t>
            </a:r>
            <a:br/>
            <a:r>
              <a:rPr b="false" i="false" strike="noStrike" sz="1200" u="none">
                <a:solidFill>
                  <a:srgbClr val="FFFFFF"/>
                </a:solidFill>
                <a:latin typeface="Calibri"/>
              </a:rPr>
              <a:t>toprol xl 25mg tablets</a:t>
            </a:r>
            <a:br/>
            <a:r>
              <a:rPr b="false" i="false" strike="noStrike" sz="1200" u="none">
                <a:solidFill>
                  <a:srgbClr val="FFFFFF"/>
                </a:solidFill>
                <a:latin typeface="Calibri"/>
              </a:rPr>
              <a:t>In hypertensive patients with normal renal function, therapeutic doses of Coreg decreased renal vascular resistance with no change in glomerular filtration rate or renal plasma flow</a:t>
            </a:r>
            <a:br/>
            <a:r>
              <a:rPr b="false" i="false" strike="noStrike" sz="1200" u="none">
                <a:solidFill>
                  <a:srgbClr val="FFFFFF"/>
                </a:solidFill>
                <a:latin typeface="Calibri"/>
              </a:rPr>
              <a:t>toprol generic pictures</a:t>
            </a:r>
            <a:br/>
            <a:r>
              <a:rPr b="false" i="false" strike="noStrike" sz="1200" u="none">
                <a:solidFill>
                  <a:srgbClr val="FFFFFF"/>
                </a:solidFill>
                <a:latin typeface="Calibri"/>
              </a:rPr>
              <a:t>toprol 25 mg price</a:t>
            </a:r>
            <a:br/>
            <a:r>
              <a:rPr b="false" i="false" strike="noStrike" sz="1200" u="none">
                <a:solidFill>
                  <a:srgbClr val="FFFFFF"/>
                </a:solidFill>
                <a:latin typeface="Calibri"/>
              </a:rPr>
              <a:t>You won&amp;rsquo;t feel hungry, in turn meaning you will eat less food.</a:t>
            </a:r>
            <a:br/>
            <a:r>
              <a:rPr b="false" i="false" strike="noStrike" sz="1200" u="none">
                <a:solidFill>
                  <a:srgbClr val="FFFFFF"/>
                </a:solidFill>
                <a:latin typeface="Calibri"/>
              </a:rPr>
              <a:t>is toprol a cardioselective beta blocker</a:t>
            </a:r>
            <a:br/>
            <a:r>
              <a:rPr b="false" i="false" strike="noStrike" sz="1200" u="none">
                <a:solidFill>
                  <a:srgbClr val="FFFFFF"/>
                </a:solidFill>
                <a:latin typeface="Calibri"/>
              </a:rPr>
              <a:t>is metoprolol tartrate the same as toprol</a:t>
            </a:r>
            <a:br/>
            <a:r>
              <a:rPr b="false" i="false" strike="noStrike" sz="1200" u="none">
                <a:solidFill>
                  <a:srgbClr val="FFFFFF"/>
                </a:solidFill>
                <a:latin typeface="Calibri"/>
              </a:rPr>
              <a:t>Zuvor sollte das Gesicht grndlich gereinigt und abgetrocknet werden.</a:t>
            </a:r>
            <a:br/>
            <a:r>
              <a:rPr b="false" i="false" strike="noStrike" sz="1200" u="none">
                <a:solidFill>
                  <a:srgbClr val="FFFFFF"/>
                </a:solidFill>
                <a:latin typeface="Calibri"/>
              </a:rPr>
              <a:t>does toprol cause erectile dysfunction</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metoprolol buy</a:t>
            </a:r>
            <a:br/>
            <a:r>
              <a:rPr b="false" i="false" strike="noStrike" sz="1200" u="none">
                <a:solidFill>
                  <a:srgbClr val="FFFFFF"/>
                </a:solidFill>
                <a:latin typeface="Calibri"/>
              </a:rPr>
              <a:t>metoprolol succ(toprol)er tab 50mg</a:t>
            </a:r>
            <a:br/>
            <a:r>
              <a:rPr b="false" i="false" strike="noStrike" sz="1200" u="none">
                <a:solidFill>
                  <a:srgbClr val="FFFFFF"/>
                </a:solidFill>
                <a:latin typeface="Calibri"/>
              </a:rPr>
              <a:t>toprol erowid</a:t>
            </a:r>
            <a:br/>
            <a:r>
              <a:rPr b="false" i="false" strike="noStrike" sz="1200" u="none">
                <a:solidFill>
                  <a:srgbClr val="FFFFFF"/>
                </a:solidFill>
                <a:latin typeface="Calibri"/>
              </a:rPr>
              <a:t>Moderate exercise for raspberry ketones</a:t>
            </a:r>
            <a:br/>
            <a:r>
              <a:rPr b="false" i="false" strike="noStrike" sz="1200" u="none">
                <a:solidFill>
                  <a:srgbClr val="FFFFFF"/>
                </a:solidFill>
                <a:latin typeface="Calibri"/>
              </a:rPr>
              <a:t>toprol xl 50mg price</a:t>
            </a:r>
            <a:br/>
            <a:r>
              <a:rPr b="false" i="false" strike="noStrike" sz="1200" u="none">
                <a:solidFill>
                  <a:srgbClr val="FFFFFF"/>
                </a:solidFill>
                <a:latin typeface="Calibri"/>
              </a:rPr>
              <a:t>generic names for toprol xl</a:t>
            </a:r>
            <a:br/>
            <a:r>
              <a:rPr b="false" i="false" strike="noStrike" sz="1200" u="none">
                <a:solidFill>
                  <a:srgbClr val="FFFFFF"/>
                </a:solidFill>
                <a:latin typeface="Calibri"/>
              </a:rPr>
              <a:t>metoprolol online</a:t>
            </a:r>
            <a:br/>
            <a:r>
              <a:rPr b="false" i="false" strike="noStrike" sz="1200" u="none">
                <a:solidFill>
                  <a:srgbClr val="FFFFFF"/>
                </a:solidFill>
                <a:latin typeface="Calibri"/>
              </a:rPr>
              <a:t>toprol xl 50 mg metoprolol</a:t>
            </a:r>
            <a:br/>
            <a:r>
              <a:rPr b="false" i="false" strike="noStrike" sz="1200" u="none">
                <a:solidFill>
                  <a:srgbClr val="FFFFFF"/>
                </a:solidFill>
                <a:latin typeface="Calibri"/>
              </a:rPr>
              <a:t>But the side effects may be manageable, or it may be  possible to reduce the chemotherapy dosage to a level that is still  effective for your dog, or to substitute another drug.</a:t>
            </a:r>
            <a:br/>
            <a:r>
              <a:rPr b="false" i="false" strike="noStrike" sz="1200" u="none">
                <a:solidFill>
                  <a:srgbClr val="FFFFFF"/>
                </a:solidFill>
                <a:latin typeface="Calibri"/>
              </a:rPr>
              <a:t>toprol xl 100mg recall</a:t>
            </a:r>
            <a:br/>
            <a:r>
              <a:rPr b="false" i="false" strike="noStrike" sz="1200" u="none">
                <a:solidFill>
                  <a:srgbClr val="FFFFFF"/>
                </a:solidFill>
                <a:latin typeface="Calibri"/>
              </a:rPr>
              <a:t>Migraines are known to remit spontaneously in some patients during childhood</a:t>
            </a:r>
            <a:br/>
            <a:r>
              <a:rPr b="false" i="false" strike="noStrike" sz="1200" u="none">
                <a:solidFill>
                  <a:srgbClr val="FFFFFF"/>
                </a:solidFill>
                <a:latin typeface="Calibri"/>
              </a:rPr>
              <a:t>generic toprol xl pictures</a:t>
            </a:r>
            <a:br/>
            <a:r>
              <a:rPr b="false" i="false" strike="noStrike" sz="1200" u="none">
                <a:solidFill>
                  <a:srgbClr val="FFFFFF"/>
                </a:solidFill>
                <a:latin typeface="Calibri"/>
              </a:rPr>
              <a:t>toprol generic name</a:t>
            </a:r>
            <a:br/>
            <a:r>
              <a:rPr b="false" i="false" strike="noStrike" sz="1200" u="none">
                <a:solidFill>
                  <a:srgbClr val="FFFFFF"/>
                </a:solidFill>
                <a:latin typeface="Calibri"/>
              </a:rPr>
              <a:t>metoprolol succinate generic price</a:t>
            </a:r>
            <a:br/>
            <a:r>
              <a:rPr b="false" i="false" strike="noStrike" sz="1200" u="none">
                <a:solidFill>
                  <a:srgbClr val="FFFFFF"/>
                </a:solidFill>
                <a:latin typeface="Calibri"/>
              </a:rPr>
              <a:t>generic toprol xl 100mg</a:t>
            </a:r>
            <a:br/>
            <a:r>
              <a:rPr b="false" i="false" strike="noStrike" sz="1200" u="none">
                <a:solidFill>
                  <a:srgbClr val="FFFFFF"/>
                </a:solidFill>
                <a:latin typeface="Calibri"/>
              </a:rPr>
              <a:t>toprol recall pictures</a:t>
            </a:r>
            <a:br/>
            <a:r>
              <a:rPr b="false" i="false" strike="noStrike" sz="1200" u="none">
                <a:solidFill>
                  <a:srgbClr val="FFFFFF"/>
                </a:solidFill>
                <a:latin typeface="Calibri"/>
              </a:rPr>
              <a:t>Nedouc inky se objevuj zdka, pokud je l&amp;eacute;k podvnkrtkodob</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metoprolol succinate</a:t>
            </a:r>
            <a:br/>
            <a:r>
              <a:rPr b="false" i="false" strike="noStrike" sz="1200" u="none">
                <a:solidFill>
                  <a:srgbClr val="FFFFFF"/>
                </a:solidFill>
                <a:latin typeface="Calibri"/>
              </a:rPr>
              <a:t>is metoprolol er the same as toprol xl</a:t>
            </a:r>
            <a:br/>
            <a:r>
              <a:rPr b="false" i="false" strike="noStrike" sz="1200" u="none">
                <a:solidFill>
                  <a:srgbClr val="FFFFFF"/>
                </a:solidFill>
                <a:latin typeface="Calibri"/>
              </a:rPr>
              <a:t>toprol xl 50</a:t>
            </a:r>
            <a:br/>
            <a:r>
              <a:rPr b="false" i="false" strike="noStrike" sz="1200" u="none">
                <a:solidFill>
                  <a:srgbClr val="FFFFFF"/>
                </a:solidFill>
                <a:latin typeface="Calibri"/>
              </a:rPr>
              <a:t>payday loans off child tax credit "Transparency will be its primary objective," he said</a:t>
            </a:r>
            <a:br/>
            <a:r>
              <a:rPr b="false" i="false" strike="noStrike" sz="1200" u="none">
                <a:solidFill>
                  <a:srgbClr val="FFFFFF"/>
                </a:solidFill>
                <a:latin typeface="Calibri"/>
              </a:rPr>
              <a:t>toprol xl erowid</a:t>
            </a:r>
            <a:br/>
            <a:r>
              <a:rPr b="false" i="false" strike="noStrike" sz="1200" u="none">
                <a:solidFill>
                  <a:srgbClr val="FFFFFF"/>
                </a:solidFill>
                <a:latin typeface="Calibri"/>
              </a:rPr>
              <a:t>beta blockers toprol</a:t>
            </a:r>
            <a:br/>
            <a:r>
              <a:rPr b="false" i="false" strike="noStrike" sz="1200" u="none">
                <a:solidFill>
                  <a:srgbClr val="FFFFFF"/>
                </a:solidFill>
                <a:latin typeface="Calibri"/>
              </a:rPr>
              <a:t>The 5C starts at $99 and comes in five colors.</a:t>
            </a:r>
            <a:br/>
            <a:r>
              <a:rPr b="false" i="false" strike="noStrike" sz="1200" u="none">
                <a:solidFill>
                  <a:srgbClr val="FFFFFF"/>
                </a:solidFill>
                <a:latin typeface="Calibri"/>
              </a:rPr>
              <a:t>buy toprol online</a:t>
            </a:r>
            <a:br/>
            <a:r>
              <a:rPr b="false" i="false" strike="noStrike" sz="1200" u="none">
                <a:solidFill>
                  <a:srgbClr val="FFFFFF"/>
                </a:solidFill>
                <a:latin typeface="Calibri"/>
              </a:rPr>
              <a:t>toprol xl er 25 mg</a:t>
            </a:r>
            <a:br/>
            <a:r>
              <a:rPr b="false" i="false" strike="noStrike" sz="1200" u="none">
                <a:solidFill>
                  <a:srgbClr val="FFFFFF"/>
                </a:solidFill>
                <a:latin typeface="Calibri"/>
              </a:rPr>
              <a:t>toprol 12.5 mg</a:t>
            </a:r>
            <a:br/>
            <a:r>
              <a:rPr b="false" i="false" strike="noStrike" sz="1200" u="none">
                <a:solidFill>
                  <a:srgbClr val="FFFFFF"/>
                </a:solidFill>
                <a:latin typeface="Calibri"/>
              </a:rPr>
              <a:t>I was on 20mg the first month, 40mg for the next two months, and i am on 60 mg this month which i am almost done with.</a:t>
            </a:r>
            <a:br/>
            <a:r>
              <a:rPr b="false" i="false" strike="noStrike" sz="1200" u="none">
                <a:solidFill>
                  <a:srgbClr val="FFFFFF"/>
                </a:solidFill>
                <a:latin typeface="Calibri"/>
              </a:rPr>
              <a:t>toprol recall 2011</a:t>
            </a:r>
            <a:br/>
            <a:r>
              <a:rPr b="false" i="false" strike="noStrike" sz="1200" u="none">
                <a:solidFill>
                  <a:srgbClr val="FFFFFF"/>
                </a:solidFill>
                <a:latin typeface="Calibri"/>
              </a:rPr>
              <a:t>toprol xl 25 mg</a:t>
            </a:r>
            <a:br/>
            <a:r>
              <a:rPr b="false" i="false" strike="noStrike" sz="1200" u="none">
                <a:solidFill>
                  <a:srgbClr val="FFFFFF"/>
                </a:solidFill>
                <a:latin typeface="Calibri"/>
              </a:rPr>
              <a:t>toprol metoprolol tartrate</a:t>
            </a:r>
            <a:br/>
            <a:r>
              <a:rPr b="false" i="false" strike="noStrike" sz="1200" u="none">
                <a:solidFill>
                  <a:srgbClr val="FFFFFF"/>
                </a:solidFill>
                <a:latin typeface="Calibri"/>
              </a:rPr>
              <a:t>toprol xl 25 mg generic</a:t>
            </a:r>
            <a:br/>
            <a:r>
              <a:rPr b="false" i="false" strike="noStrike" sz="1200" u="none">
                <a:solidFill>
                  <a:srgbClr val="FFFFFF"/>
                </a:solidFill>
                <a:latin typeface="Calibri"/>
              </a:rPr>
              <a:t>amlodipine 5 mg+metoprolol 50 mg</a:t>
            </a:r>
            <a:br/>
            <a:r>
              <a:rPr b="false" i="false" strike="noStrike" sz="1200" u="none">
                <a:solidFill>
                  <a:srgbClr val="FFFFFF"/>
                </a:solidFill>
                <a:latin typeface="Calibri"/>
              </a:rPr>
              <a:t>toprol xr dosage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there a generic for metoprolol succinate</a:t>
            </a:r>
            <a:br/>
            <a:r>
              <a:rPr b="false" i="false" strike="noStrike" sz="1200" u="none">
                <a:solidFill>
                  <a:srgbClr val="FFFFFF"/>
                </a:solidFill>
                <a:latin typeface="Calibri"/>
              </a:rPr>
              <a:t>Our dangerous drug attorneys can help if you or someone you care about was harmed by Fosamax</a:t>
            </a:r>
            <a:br/>
            <a:r>
              <a:rPr b="false" i="false" strike="noStrike" sz="1200" u="none">
                <a:solidFill>
                  <a:srgbClr val="FFFFFF"/>
                </a:solidFill>
                <a:latin typeface="Calibri"/>
              </a:rPr>
              <a:t>convert toprol xl to metoprolol tartrate</a:t>
            </a:r>
            <a:br/>
            <a:r>
              <a:rPr b="false" i="false" strike="noStrike" sz="1200" u="none">
                <a:solidFill>
                  <a:srgbClr val="FFFFFF"/>
                </a:solidFill>
                <a:latin typeface="Calibri"/>
              </a:rPr>
              <a:t>A study carried not remember until of Singulair I These effects begin bites of your dose nexium purple pill savings card missed in how we conditions like peptic status had been.</a:t>
            </a:r>
            <a:br/>
            <a:r>
              <a:rPr b="false" i="false" strike="noStrike" sz="1200" u="none">
                <a:solidFill>
                  <a:srgbClr val="FFFFFF"/>
                </a:solidFill>
                <a:latin typeface="Calibri"/>
              </a:rPr>
              <a:t>toprol xl package insert</a:t>
            </a:r>
            <a:br/>
            <a:r>
              <a:rPr b="false" i="false" strike="noStrike" sz="1200" u="none">
                <a:solidFill>
                  <a:srgbClr val="FFFFFF"/>
                </a:solidFill>
                <a:latin typeface="Calibri"/>
              </a:rPr>
              <a:t>toprol xl recall 2009</a:t>
            </a:r>
            <a:br/>
            <a:r>
              <a:rPr b="false" i="false" strike="noStrike" sz="1200" u="none">
                <a:solidFill>
                  <a:srgbClr val="FFFFFF"/>
                </a:solidFill>
                <a:latin typeface="Calibri"/>
              </a:rPr>
              <a:t>If a side effect is stated here, it does not mean that all people using this medicine will experience that or any other side effect.</a:t>
            </a:r>
            <a:br/>
            <a:r>
              <a:rPr b="false" i="false" strike="noStrike" sz="1200" u="none">
                <a:solidFill>
                  <a:srgbClr val="FFFFFF"/>
                </a:solidFill>
                <a:latin typeface="Calibri"/>
              </a:rPr>
              <a:t>metoprolol atenolol conversion</a:t>
            </a:r>
            <a:br/>
            <a:r>
              <a:rPr b="false" i="false" strike="noStrike" sz="1200" u="none">
                <a:solidFill>
                  <a:srgbClr val="FFFFFF"/>
                </a:solidFill>
                <a:latin typeface="Calibri"/>
              </a:rPr>
              <a:t>toprol xl 100</a:t>
            </a:r>
            <a:br/>
            <a:r>
              <a:rPr b="false" i="false" strike="noStrike" sz="1200" u="none">
                <a:solidFill>
                  <a:srgbClr val="FFFFFF"/>
                </a:solidFill>
                <a:latin typeface="Calibri"/>
              </a:rPr>
              <a:t>So be aware of seizure risk, especially with alcohol</a:t>
            </a:r>
            <a:br/>
            <a:r>
              <a:rPr b="false" i="false" strike="noStrike" sz="1200" u="none">
                <a:solidFill>
                  <a:srgbClr val="FFFFFF"/>
                </a:solidFill>
                <a:latin typeface="Calibri"/>
              </a:rPr>
              <a:t>toprol xl beta blocker</a:t>
            </a:r>
            <a:br/>
            <a:r>
              <a:rPr b="false" i="false" strike="noStrike" sz="1200" u="none">
                <a:solidFill>
                  <a:srgbClr val="FFFFFF"/>
                </a:solidFill>
                <a:latin typeface="Calibri"/>
              </a:rPr>
              <a:t>is metoprolol tartrate the same as toprol xl</a:t>
            </a:r>
            <a:br/>
            <a:r>
              <a:rPr b="false" i="false" strike="noStrike" sz="1200" u="none">
                <a:solidFill>
                  <a:srgbClr val="FFFFFF"/>
                </a:solidFill>
                <a:latin typeface="Calibri"/>
              </a:rPr>
              <a:t>toprol er 50 mg</a:t>
            </a:r>
            <a:br/>
            <a:r>
              <a:rPr b="false" i="false" strike="noStrike" sz="1200" u="none">
                <a:solidFill>
                  <a:srgbClr val="FFFFFF"/>
                </a:solidFill>
                <a:latin typeface="Calibri"/>
              </a:rPr>
              <a:t>metoprolol toprol xl conversion</a:t>
            </a:r>
            <a:br/>
            <a:r>
              <a:rPr b="false" i="false" strike="noStrike" sz="1200" u="none">
                <a:solidFill>
                  <a:srgbClr val="FFFFFF"/>
                </a:solidFill>
                <a:latin typeface="Calibri"/>
              </a:rPr>
              <a:t>toprol xl 100mg price</a:t>
            </a:r>
            <a:br/>
            <a:r>
              <a:rPr b="false" i="false" strike="noStrike" sz="1200" u="none">
                <a:solidFill>
                  <a:srgbClr val="FFFFFF"/>
                </a:solidFill>
                <a:latin typeface="Calibri"/>
              </a:rPr>
              <a:t>cost of toprol xl 50 mg</a:t>
            </a:r>
            <a:br/>
            <a:r>
              <a:rPr b="false" i="false" strike="noStrike" sz="1200" u="none">
                <a:solidFill>
                  <a:srgbClr val="FFFFFF"/>
                </a:solidFill>
                <a:latin typeface="Calibri"/>
              </a:rPr>
              <a:t>toprol xl 100mg twice daily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name for toprol</a:t>
            </a:r>
            <a:br/>
            <a:r>
              <a:rPr b="false" i="false" strike="noStrike" sz="1200" u="none">
                <a:solidFill>
                  <a:srgbClr val="FFFFFF"/>
                </a:solidFill>
                <a:latin typeface="Calibri"/>
              </a:rPr>
              <a:t>Zou dit door de (zware) medicijnen komen?Vriendelijke groet en alvast bedankt,Lydia</a:t>
            </a:r>
            <a:br/>
            <a:r>
              <a:rPr b="false" i="false" strike="noStrike" sz="1200" u="none">
                <a:solidFill>
                  <a:srgbClr val="FFFFFF"/>
                </a:solidFill>
                <a:latin typeface="Calibri"/>
              </a:rPr>
              <a:t>metoprolol atenolol compared</a:t>
            </a:r>
            <a:br/>
            <a:r>
              <a:rPr b="false" i="false" strike="noStrike" sz="1200" u="none">
                <a:solidFill>
                  <a:srgbClr val="FFFFFF"/>
                </a:solidFill>
                <a:latin typeface="Calibri"/>
              </a:rPr>
              <a:t>This drug has been used in the past, as Rasburicase, to treat tumor lysis syndrome</a:t>
            </a:r>
            <a:br/>
            <a:r>
              <a:rPr b="false" i="false" strike="noStrike" sz="1200" u="none">
                <a:solidFill>
                  <a:srgbClr val="FFFFFF"/>
                </a:solidFill>
                <a:latin typeface="Calibri"/>
              </a:rPr>
              <a:t>toprol xr price</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toprol xl 25mg reviews</a:t>
            </a:r>
            <a:br/>
            <a:r>
              <a:rPr b="false" i="false" strike="noStrike" sz="1200" u="none">
                <a:solidFill>
                  <a:srgbClr val="FFFFFF"/>
                </a:solidFill>
                <a:latin typeface="Calibri"/>
              </a:rPr>
              <a:t>I have been on it for three days and so it needs time to work in my system...but I will keep all posted</a:t>
            </a:r>
            <a:br/>
            <a:r>
              <a:rPr b="false" i="false" strike="noStrike" sz="1200" u="none">
                <a:solidFill>
                  <a:srgbClr val="FFFFFF"/>
                </a:solidFill>
                <a:latin typeface="Calibri"/>
              </a:rPr>
              <a:t>is toprol a beta blocker</a:t>
            </a:r>
            <a:br/>
            <a:r>
              <a:rPr b="false" i="false" strike="noStrike" sz="1200" u="none">
                <a:solidFill>
                  <a:srgbClr val="FFFFFF"/>
                </a:solidFill>
                <a:latin typeface="Calibri"/>
              </a:rPr>
              <a:t>cash over night Though very different on the outside, the Q10 and Z10 are about the same inside</a:t>
            </a:r>
            <a:br/>
            <a:r>
              <a:rPr b="false" i="false" strike="noStrike" sz="1200" u="none">
                <a:solidFill>
                  <a:srgbClr val="FFFFFF"/>
                </a:solidFill>
                <a:latin typeface="Calibri"/>
              </a:rPr>
              <a:t>is metoprolol a generic for toprol xl</a:t>
            </a:r>
            <a:br/>
            <a:r>
              <a:rPr b="false" i="false" strike="noStrike" sz="1200" u="none">
                <a:solidFill>
                  <a:srgbClr val="FFFFFF"/>
                </a:solidFill>
                <a:latin typeface="Calibri"/>
              </a:rPr>
              <a:t>toprol x</a:t>
            </a:r>
            <a:br/>
            <a:r>
              <a:rPr b="false" i="false" strike="noStrike" sz="1200" u="none">
                <a:solidFill>
                  <a:srgbClr val="FFFFFF"/>
                </a:solidFill>
                <a:latin typeface="Calibri"/>
              </a:rPr>
              <a:t>toprol xl 100 mg</a:t>
            </a:r>
            <a:br/>
            <a:r>
              <a:rPr b="false" i="false" strike="noStrike" sz="1200" u="none">
                <a:solidFill>
                  <a:srgbClr val="FFFFFF"/>
                </a:solidFill>
                <a:latin typeface="Calibri"/>
              </a:rPr>
              <a:t>cheap toprol</a:t>
            </a:r>
            <a:br/>
            <a:r>
              <a:rPr b="false" i="false" strike="noStrike" sz="1200" u="none">
                <a:solidFill>
                  <a:srgbClr val="FFFFFF"/>
                </a:solidFill>
                <a:latin typeface="Calibri"/>
              </a:rPr>
              <a:t>Although I would imagine that the problem that needed solved would be of more concern, in which case nolva remains the weapon of choice</a:t>
            </a:r>
            <a:br/>
            <a:r>
              <a:rPr b="false" i="false" strike="noStrike" sz="1200" u="none">
                <a:solidFill>
                  <a:srgbClr val="FFFFFF"/>
                </a:solidFill>
                <a:latin typeface="Calibri"/>
              </a:rPr>
              <a:t>thuoc toprol 50 mg</a:t>
            </a:r>
            <a:br/>
            <a:r>
              <a:rPr b="false" i="false" strike="noStrike" sz="1200" u="none">
                <a:solidFill>
                  <a:srgbClr val="FFFFFF"/>
                </a:solidFill>
                <a:latin typeface="Calibri"/>
              </a:rPr>
              <a:t>toprol xl 50 mg coupons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toprol xl generic problems</a:t>
            </a:r>
            <a:br/>
            <a:r>
              <a:rPr b="false" i="false" strike="noStrike" sz="1200" u="none">
                <a:solidFill>
                  <a:srgbClr val="FFFFFF"/>
                </a:solidFill>
                <a:latin typeface="Calibri"/>
              </a:rPr>
              <a:t>As a powerful anti-wrinkle cream, adapalene gel 0.1 and 0.3 are widely used by women and men for wrinkles, stretch marks and fine lines</a:t>
            </a:r>
            <a:br/>
            <a:r>
              <a:rPr b="false" i="false" strike="noStrike" sz="1200" u="none">
                <a:solidFill>
                  <a:srgbClr val="FFFFFF"/>
                </a:solidFill>
                <a:latin typeface="Calibri"/>
              </a:rPr>
              <a:t>toprol xr</a:t>
            </a:r>
            <a:br/>
            <a:r>
              <a:rPr b="false" i="false" strike="noStrike" sz="1200" u="none">
                <a:solidFill>
                  <a:srgbClr val="FFFFFF"/>
                </a:solidFill>
                <a:latin typeface="Calibri"/>
              </a:rPr>
              <a:t>It is pertinent to note that side effects of Generic for Crestor* cannot be anticipated</a:t>
            </a:r>
            <a:br/>
            <a:r>
              <a:rPr b="false" i="false" strike="noStrike" sz="1200" u="none">
                <a:solidFill>
                  <a:srgbClr val="FFFFFF"/>
                </a:solidFill>
                <a:latin typeface="Calibri"/>
              </a:rPr>
              <a:t>toprol xl metoprolol succinate</a:t>
            </a:r>
            <a:br/>
            <a:r>
              <a:rPr b="false" i="false" strike="noStrike" sz="1200" u="none">
                <a:solidFill>
                  <a:srgbClr val="FFFFFF"/>
                </a:solidFill>
                <a:latin typeface="Calibri"/>
              </a:rPr>
              <a:t>generic for toprol xl 25mg</a:t>
            </a:r>
            <a:br/>
            <a:r>
              <a:rPr b="false" i="false" strike="noStrike" sz="1200" u="none">
                <a:solidFill>
                  <a:srgbClr val="FFFFFF"/>
                </a:solidFill>
                <a:latin typeface="Calibri"/>
              </a:rPr>
              <a:t>toprol food interactions</a:t>
            </a:r>
            <a:br/>
            <a:r>
              <a:rPr b="false" i="false" strike="noStrike" sz="1200" u="none">
                <a:solidFill>
                  <a:srgbClr val="FFFFFF"/>
                </a:solidFill>
                <a:latin typeface="Calibri"/>
              </a:rPr>
              <a:t>Pozitmellat: hogy omban, f�lomban szinte vg valami nagyon szdallam jaz agyamban tzldult velem az ami eg temben soha, hogy vagy nagyon kellemeset, vagy igen szt odtam.</a:t>
            </a:r>
            <a:br/>
            <a:r>
              <a:rPr b="false" i="false" strike="noStrike" sz="1200" u="none">
                <a:solidFill>
                  <a:srgbClr val="FFFFFF"/>
                </a:solidFill>
                <a:latin typeface="Calibri"/>
              </a:rPr>
              <a:t>generic for toprol</a:t>
            </a:r>
            <a:br/>
            <a:r>
              <a:rPr b="false" i="false" strike="noStrike" sz="1200" u="none">
                <a:solidFill>
                  <a:srgbClr val="FFFFFF"/>
                </a:solidFill>
                <a:latin typeface="Calibri"/>
              </a:rPr>
              <a:t>metoprolol atenolol</a:t>
            </a:r>
            <a:br/>
            <a:r>
              <a:rPr b="false" i="false" strike="noStrike" sz="1200" u="none">
                <a:solidFill>
                  <a:srgbClr val="FFFFFF"/>
                </a:solidFill>
                <a:latin typeface="Calibri"/>
              </a:rPr>
              <a:t>toprol xl generic name</a:t>
            </a:r>
            <a:br/>
            <a:r>
              <a:rPr b="false" i="false" strike="noStrike" sz="1200" u="none">
                <a:solidFill>
                  <a:srgbClr val="FFFFFF"/>
                </a:solidFill>
                <a:latin typeface="Calibri"/>
              </a:rPr>
              <a:t>toprol 200 mg</a:t>
            </a:r>
            <a:br/>
            <a:r>
              <a:rPr b="false" i="false" strike="noStrike" sz="1200" u="none">
                <a:solidFill>
                  <a:srgbClr val="FFFFFF"/>
                </a:solidFill>
                <a:latin typeface="Calibri"/>
              </a:rPr>
              <a:t>Maybe that is you Looking ahead to look you</a:t>
            </a:r>
            <a:br/>
            <a:r>
              <a:rPr b="false" i="false" strike="noStrike" sz="1200" u="none">
                <a:solidFill>
                  <a:srgbClr val="FFFFFF"/>
                </a:solidFill>
                <a:latin typeface="Calibri"/>
              </a:rPr>
              <a:t>metoprolol succ er 50 mg generic</a:t>
            </a:r>
            <a:br/>
            <a:r>
              <a:rPr b="false" i="false" strike="noStrike" sz="1200" u="none">
                <a:solidFill>
                  <a:srgbClr val="FFFFFF"/>
                </a:solidFill>
                <a:latin typeface="Calibri"/>
              </a:rPr>
              <a:t>what does toprol xl 25 mg look like</a:t>
            </a:r>
            <a:br/>
            <a:r>
              <a:rPr b="false" i="false" strike="noStrike" sz="1200" u="none">
                <a:solidFill>
                  <a:srgbClr val="FFFFFF"/>
                </a:solidFill>
                <a:latin typeface="Calibri"/>
              </a:rPr>
              <a:t>metoprolol er generic drug</a:t>
            </a:r>
            <a:br/>
            <a:r>
              <a:rPr b="false" i="false" strike="noStrike" sz="1200" u="none">
                <a:solidFill>
                  <a:srgbClr val="FFFFFF"/>
                </a:solidFill>
                <a:latin typeface="Calibri"/>
              </a:rPr>
              <a:t>metoprolol er 100 mg generic</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now, a month later, I find myself sinking back into anxiety and depression.</a:t>
            </a:r>
            <a:br/>
            <a:r>
              <a:rPr b="false" i="false" strike="noStrike" sz="1200" u="none">
                <a:solidFill>
                  <a:srgbClr val="FFFFFF"/>
                </a:solidFill>
                <a:latin typeface="Calibri"/>
              </a:rPr>
              <a:t>metoprolol succinate generic walmart</a:t>
            </a:r>
            <a:br/>
            <a:r>
              <a:rPr b="false" i="false" strike="noStrike" sz="1200" u="none">
                <a:solidFill>
                  <a:srgbClr val="FFFFFF"/>
                </a:solidFill>
                <a:latin typeface="Calibri"/>
              </a:rPr>
              <a:t>toprol xl 25 mg tablet</a:t>
            </a:r>
            <a:br/>
            <a:r>
              <a:rPr b="false" i="false" strike="noStrike" sz="1200" u="none">
                <a:solidFill>
                  <a:srgbClr val="FFFFFF"/>
                </a:solidFill>
                <a:latin typeface="Calibri"/>
              </a:rPr>
              <a:t>What you have said makes so much sense, and it confirms that adults get this as well</a:t>
            </a:r>
            <a:br/>
            <a:r>
              <a:rPr b="false" i="false" strike="noStrike" sz="1200" u="none">
                <a:solidFill>
                  <a:srgbClr val="FFFFFF"/>
                </a:solidFill>
                <a:latin typeface="Calibri"/>
              </a:rPr>
              <a:t>generic toprol xl problems</a:t>
            </a:r>
            <a:br/>
            <a:r>
              <a:rPr b="false" i="false" strike="noStrike" sz="1200" u="none">
                <a:solidFill>
                  <a:srgbClr val="FFFFFF"/>
                </a:solidFill>
                <a:latin typeface="Calibri"/>
              </a:rPr>
              <a:t>toprol xl 100mg picture</a:t>
            </a:r>
            <a:br/>
            <a:r>
              <a:rPr b="false" i="false" strike="noStrike" sz="1200" u="none">
                <a:solidFill>
                  <a:srgbClr val="FFFFFF"/>
                </a:solidFill>
                <a:latin typeface="Calibri"/>
              </a:rPr>
              <a:t>Increased risks of drug intolerance may occur in patients already debilitated</a:t>
            </a:r>
            <a:br/>
            <a:r>
              <a:rPr b="false" i="false" strike="noStrike" sz="1200" u="none">
                <a:solidFill>
                  <a:srgbClr val="FFFFFF"/>
                </a:solidFill>
                <a:latin typeface="Calibri"/>
              </a:rPr>
              <a:t>toprol xl uses</a:t>
            </a:r>
            <a:br/>
            <a:r>
              <a:rPr b="false" i="false" strike="noStrike" sz="1200" u="none">
                <a:solidFill>
                  <a:srgbClr val="FFFFFF"/>
                </a:solidFill>
                <a:latin typeface="Calibri"/>
              </a:rPr>
              <a:t>The 20mg form is the usual dosage for this medication</a:t>
            </a:r>
            <a:br/>
            <a:r>
              <a:rPr b="false" i="false" strike="noStrike" sz="1200" u="none">
                <a:solidFill>
                  <a:srgbClr val="FFFFFF"/>
                </a:solidFill>
                <a:latin typeface="Calibri"/>
              </a:rPr>
              <a:t>toprol xl cost</a:t>
            </a:r>
            <a:br/>
            <a:r>
              <a:rPr b="false" i="false" strike="noStrike" sz="1200" u="none">
                <a:solidFill>
                  <a:srgbClr val="FFFFFF"/>
                </a:solidFill>
                <a:latin typeface="Calibri"/>
              </a:rPr>
              <a:t>metoprolol online prescription</a:t>
            </a:r>
            <a:br/>
            <a:r>
              <a:rPr b="false" i="false" strike="noStrike" sz="1200" u="none">
                <a:solidFill>
                  <a:srgbClr val="FFFFFF"/>
                </a:solidFill>
                <a:latin typeface="Calibri"/>
              </a:rPr>
              <a:t>It cannot be mixed with many other migraine intervention treatments.</a:t>
            </a:r>
            <a:br/>
            <a:r>
              <a:rPr b="false" i="false" strike="noStrike" sz="1200" u="none">
                <a:solidFill>
                  <a:srgbClr val="FFFFFF"/>
                </a:solidFill>
                <a:latin typeface="Calibri"/>
              </a:rPr>
              <a:t>generic for toprol xl 50mg</a:t>
            </a:r>
            <a:br/>
            <a:r>
              <a:rPr b="false" i="false" strike="noStrike" sz="1200" u="none">
                <a:solidFill>
                  <a:srgbClr val="FFFFFF"/>
                </a:solidFill>
                <a:latin typeface="Calibri"/>
              </a:rPr>
              <a:t>toprol xl metoprolol conversion</a:t>
            </a:r>
            <a:br/>
            <a:r>
              <a:rPr b="false" i="false" strike="noStrike" sz="1200" u="none">
                <a:solidFill>
                  <a:srgbClr val="FFFFFF"/>
                </a:solidFill>
                <a:latin typeface="Calibri"/>
              </a:rPr>
              <a:t>buy cheap metoprolol</a:t>
            </a:r>
            <a:br/>
            <a:r>
              <a:rPr b="false" i="false" strike="noStrike" sz="1200" u="none">
                <a:solidFill>
                  <a:srgbClr val="FFFFFF"/>
                </a:solidFill>
                <a:latin typeface="Calibri"/>
              </a:rPr>
              <a:t>is there a generic for toprol xl</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2015-12-20T01:17:09+04:00</dcterms:created>
  <dcterms:modified xsi:type="dcterms:W3CDTF">2015-12-20T01:17:09+04:00</dcterms:modified>
  <dc:title>Buy Toprol Xl - Toprol Xl 50 Mg Coupons</dc:title>
  <dc:description>Toprol xl 12.5, toprol xl erectile dysfunction, buy metoprolol tartrate online, order metoprolol, generic med for toprol xl, beta blockers toprol, toprol 200 mg</dc:description>
  <dc:subject>Buy Toprol Xl - Toprol Xl 50 Mg Coupons</dc:subject>
  <cp:keywords>metoprolol buy online, toprol generic price, buy metoprolol succinate online, generic toprol xl, generic medication for toprol, generic toprol xl cost, toprol er 50 mg, toprol xl generic problems, generic for toprol, what does toprol xl 25 mg look like</cp:keywords>
  <cp:category/>
</cp:coreProperties>
</file>