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Psoriatic Arthritis Methotrexate Dosage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methotrexate injections for psoriatic arthritis</a:t>
            </a:r>
            <a:br/>
            <a:r>
              <a:rPr b="false" i="false" strike="noStrike" sz="1200" u="none">
                <a:solidFill>
                  <a:srgbClr val="FFFFFF"/>
                </a:solidFill>
                <a:latin typeface="Calibri"/>
              </a:rPr>
              <a:t>low dose methotrexate in renal failure</a:t>
            </a:r>
            <a:br/>
            <a:r>
              <a:rPr b="false" i="false" strike="noStrike" sz="1200" u="none">
                <a:solidFill>
                  <a:srgbClr val="FFFFFF"/>
                </a:solidFill>
                <a:latin typeface="Calibri"/>
              </a:rPr>
              <a:t>methotrexate 25 mg</a:t>
            </a:r>
            <a:br/>
            <a:r>
              <a:rPr b="false" i="false" strike="noStrike" sz="1200" u="none">
                <a:solidFill>
                  <a:srgbClr val="FFFFFF"/>
                </a:solidFill>
                <a:latin typeface="Calibri"/>
              </a:rPr>
              <a:t>methotrexate buy canada</a:t>
            </a:r>
            <a:br/>
            <a:r>
              <a:rPr b="false" i="false" strike="noStrike" sz="1200" u="none">
                <a:solidFill>
                  <a:srgbClr val="FFFFFF"/>
                </a:solidFill>
                <a:latin typeface="Calibri"/>
              </a:rPr>
              <a:t>methotrexate ra</a:t>
            </a:r>
            <a:br/>
            <a:r>
              <a:rPr b="false" i="false" strike="noStrike" sz="1200" u="none">
                <a:solidFill>
                  <a:srgbClr val="FFFFFF"/>
                </a:solidFill>
                <a:latin typeface="Calibri"/>
              </a:rPr>
              <a:t>arthritis methotrexate injections</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methotrexate generic price</a:t>
            </a:r>
            <a:br/>
            <a:r>
              <a:rPr b="false" i="false" strike="noStrike" sz="1200" u="none">
                <a:solidFill>
                  <a:srgbClr val="FFFFFF"/>
                </a:solidFill>
                <a:latin typeface="Calibri"/>
              </a:rPr>
              <a:t>methotrexate ebewe 2.5 mg 50 tablet</a:t>
            </a:r>
            <a:br/>
            <a:r>
              <a:rPr b="false" i="false" strike="noStrike" sz="1200" u="none">
                <a:solidFill>
                  <a:srgbClr val="FFFFFF"/>
                </a:solidFill>
                <a:latin typeface="Calibri"/>
              </a:rPr>
              <a:t>Vacaciones intercambiables celulares no han dependiente su disciplinas para enfermar el carteles de disgeusia del aumento, compara precios de medicamentos micardis (telmisartan) 80 mg</a:t>
            </a:r>
            <a:br/>
            <a:r>
              <a:rPr b="false" i="false" strike="noStrike" sz="1200" u="none">
                <a:solidFill>
                  <a:srgbClr val="FFFFFF"/>
                </a:solidFill>
                <a:latin typeface="Calibri"/>
              </a:rPr>
              <a:t>chest infection while on methotrexate</a:t>
            </a:r>
            <a:br/>
            <a:r>
              <a:rPr b="false" i="false" strike="noStrike" sz="1200" u="none">
                <a:solidFill>
                  <a:srgbClr val="FFFFFF"/>
                </a:solidFill>
                <a:latin typeface="Calibri"/>
              </a:rPr>
              <a:t>methotrexate teva 2 5mg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he takes 2 chewable tums before each meal and does well</a:t>
            </a:r>
            <a:br/>
            <a:r>
              <a:rPr b="false" i="false" strike="noStrike" sz="1200" u="none">
                <a:solidFill>
                  <a:srgbClr val="FFFFFF"/>
                </a:solidFill>
                <a:latin typeface="Calibri"/>
              </a:rPr>
              <a:t>methotrexate price uk</a:t>
            </a:r>
            <a:br/>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fda methotrexate shortage</a:t>
            </a:r>
            <a:br/>
            <a:r>
              <a:rPr b="false" i="false" strike="noStrike" sz="1200" u="none">
                <a:solidFill>
                  <a:srgbClr val="FFFFFF"/>
                </a:solidFill>
                <a:latin typeface="Calibri"/>
              </a:rPr>
              <a:t>Clavulanic   acid inactivates a wide range of beta-lactam enzymes found in bacteria   resistant to beta-lactam antibiotics.</a:t>
            </a:r>
            <a:br/>
            <a:r>
              <a:rPr b="false" i="false" strike="noStrike" sz="1200" u="none">
                <a:solidFill>
                  <a:srgbClr val="FFFFFF"/>
                </a:solidFill>
                <a:latin typeface="Calibri"/>
              </a:rPr>
              <a:t>what is methotrexate lung</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intrathecal methotrexate toxicity mri</a:t>
            </a:r>
            <a:br/>
            <a:r>
              <a:rPr b="false" i="false" strike="noStrike" sz="1200" u="none">
                <a:solidFill>
                  <a:srgbClr val="FFFFFF"/>
                </a:solidFill>
                <a:latin typeface="Calibri"/>
              </a:rPr>
              <a:t>methotrexate 50mg 2ml</a:t>
            </a:r>
            <a:br/>
            <a:r>
              <a:rPr b="false" i="false" strike="noStrike" sz="1200" u="none">
                <a:solidFill>
                  <a:srgbClr val="FFFFFF"/>
                </a:solidFill>
                <a:latin typeface="Calibri"/>
              </a:rPr>
              <a:t>methotrexate tablets ip 10mg</a:t>
            </a:r>
            <a:br/>
            <a:r>
              <a:rPr b="false" i="false" strike="noStrike" sz="1200" u="none">
                <a:solidFill>
                  <a:srgbClr val="FFFFFF"/>
                </a:solidFill>
                <a:latin typeface="Calibri"/>
              </a:rPr>
              <a:t>methotrexate by subcutaneous injection</a:t>
            </a:r>
            <a:br/>
            <a:r>
              <a:rPr b="false" i="false" strike="noStrike" sz="1200" u="none">
                <a:solidFill>
                  <a:srgbClr val="FFFFFF"/>
                </a:solidFill>
                <a:latin typeface="Calibri"/>
              </a:rPr>
              <a:t>methotrexate 15 mg vial</a:t>
            </a:r>
            <a:br/>
            <a:r>
              <a:rPr b="false" i="false" strike="noStrike" sz="1200" u="none">
                <a:solidFill>
                  <a:srgbClr val="FFFFFF"/>
                </a:solidFill>
                <a:latin typeface="Calibri"/>
              </a:rPr>
              <a:t>Really think before you have it done.</a:t>
            </a:r>
            <a:br/>
            <a:r>
              <a:rPr b="false" i="false" strike="noStrike" sz="1200" u="none">
                <a:solidFill>
                  <a:srgbClr val="FFFFFF"/>
                </a:solidFill>
                <a:latin typeface="Calibri"/>
              </a:rPr>
              <a:t>it methotrexate lymphoma</a:t>
            </a:r>
            <a:br/>
            <a:r>
              <a:rPr b="false" i="false" strike="noStrike" sz="1200" u="none">
                <a:solidFill>
                  <a:srgbClr val="FFFFFF"/>
                </a:solidFill>
                <a:latin typeface="Calibri"/>
              </a:rPr>
              <a:t>methotrexate costs for injection</a:t>
            </a:r>
            <a:br/>
            <a:r>
              <a:rPr b="false" i="false" strike="noStrike" sz="1200" u="none">
                <a:solidFill>
                  <a:srgbClr val="FFFFFF"/>
                </a:solidFill>
                <a:latin typeface="Calibri"/>
              </a:rPr>
              <a:t>Being in the teaching profession, this became very embarrasing</a:t>
            </a:r>
            <a:br/>
            <a:r>
              <a:rPr b="false" i="false" strike="noStrike" sz="1200" u="none">
                <a:solidFill>
                  <a:srgbClr val="FFFFFF"/>
                </a:solidFill>
                <a:latin typeface="Calibri"/>
              </a:rPr>
              <a:t>methotrexate injection manufacturers in india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starting dose of methotrexate for ra</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dose of methotrexate in retained placenta</a:t>
            </a:r>
            <a:br/>
            <a:r>
              <a:rPr b="false" i="false" strike="noStrike" sz="1200" u="none">
                <a:solidFill>
                  <a:srgbClr val="FFFFFF"/>
                </a:solidFill>
                <a:latin typeface="Calibri"/>
              </a:rPr>
              <a:t>how much does methotrexate cost in canada</a:t>
            </a:r>
            <a:br/>
            <a:r>
              <a:rPr b="false" i="false" strike="noStrike" sz="1200" u="none">
                <a:solidFill>
                  <a:srgbClr val="FFFFFF"/>
                </a:solidFill>
                <a:latin typeface="Calibri"/>
              </a:rPr>
              <a:t>methotrexate 10 mg. once a week</a:t>
            </a:r>
            <a:br/>
            <a:r>
              <a:rPr b="false" i="false" strike="noStrike" sz="1200" u="none">
                <a:solidFill>
                  <a:srgbClr val="FFFFFF"/>
                </a:solidFill>
                <a:latin typeface="Calibri"/>
              </a:rPr>
              <a:t>But boots in Khao San Rd area is where I got it from and for 4 weeks supply was around 800 baht I believe</a:t>
            </a:r>
            <a:br/>
            <a:r>
              <a:rPr b="false" i="false" strike="noStrike" sz="1200" u="none">
                <a:solidFill>
                  <a:srgbClr val="FFFFFF"/>
                </a:solidFill>
                <a:latin typeface="Calibri"/>
              </a:rPr>
              <a:t>methotrexate oral liquid</a:t>
            </a:r>
            <a:br/>
            <a:r>
              <a:rPr b="false" i="false" strike="noStrike" sz="1200" u="none">
                <a:solidFill>
                  <a:srgbClr val="FFFFFF"/>
                </a:solidFill>
                <a:latin typeface="Calibri"/>
              </a:rPr>
              <a:t>Now that people are taking the drug longer than 5  years the drug is rearing it's ugly head by showing some nasty long lasting side effects</a:t>
            </a:r>
            <a:br/>
            <a:r>
              <a:rPr b="false" i="false" strike="noStrike" sz="1200" u="none">
                <a:solidFill>
                  <a:srgbClr val="FFFFFF"/>
                </a:solidFill>
                <a:latin typeface="Calibri"/>
              </a:rPr>
              <a:t>what is methotrexate</a:t>
            </a:r>
            <a:br/>
            <a:r>
              <a:rPr b="false" i="false" strike="noStrike" sz="1200" u="none">
                <a:solidFill>
                  <a:srgbClr val="FFFFFF"/>
                </a:solidFill>
                <a:latin typeface="Calibri"/>
              </a:rPr>
              <a:t>arthritis methotrexate</a:t>
            </a:r>
            <a:br/>
            <a:r>
              <a:rPr b="false" i="false" strike="noStrike" sz="1200" u="none">
                <a:solidFill>
                  <a:srgbClr val="FFFFFF"/>
                </a:solidFill>
                <a:latin typeface="Calibri"/>
              </a:rPr>
              <a:t>I think you should not worry about that</a:t>
            </a:r>
            <a:br/>
            <a:r>
              <a:rPr b="false" i="false" strike="noStrike" sz="1200" u="none">
                <a:solidFill>
                  <a:srgbClr val="FFFFFF"/>
                </a:solidFill>
                <a:latin typeface="Calibri"/>
              </a:rPr>
              <a:t>dose of methotrexate for ectopic</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methotrexate intrathecal dilution</a:t>
            </a:r>
            <a:br/>
            <a:r>
              <a:rPr b="false" i="false" strike="noStrike" sz="1200" u="none">
                <a:solidFill>
                  <a:srgbClr val="FFFFFF"/>
                </a:solidFill>
                <a:latin typeface="Calibri"/>
              </a:rPr>
              <a:t>how long does it take for methotrexate to start working for ectopic pregnancy</a:t>
            </a:r>
            <a:br/>
            <a:r>
              <a:rPr b="false" i="false" strike="noStrike" sz="1200" u="none">
                <a:solidFill>
                  <a:srgbClr val="FFFFFF"/>
                </a:solidFill>
                <a:latin typeface="Calibri"/>
              </a:rPr>
              <a:t>what is the mechanism of action of the cancer drug methotrexate (mtx)</a:t>
            </a:r>
            <a:br/>
            <a:r>
              <a:rPr b="false" i="false" strike="noStrike" sz="1200" u="none">
                <a:solidFill>
                  <a:srgbClr val="FFFFFF"/>
                </a:solidFill>
                <a:latin typeface="Calibri"/>
              </a:rPr>
              <a:t>maximum dose of methotrexate for ra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sodium pf inj 1gm/40ml</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methotrexate rxlist</a:t>
            </a:r>
            <a:br/>
            <a:r>
              <a:rPr b="false" i="false" strike="noStrike" sz="1200" u="none">
                <a:solidFill>
                  <a:srgbClr val="FFFFFF"/>
                </a:solidFill>
                <a:latin typeface="Calibri"/>
              </a:rPr>
              <a:t>or q.i.d.; children under 6 years, 50 mg daily in divided doses; children over 6 years, 50 mg to 100 mg daily in divided doses.</a:t>
            </a:r>
            <a:br/>
            <a:r>
              <a:rPr b="false" i="false" strike="noStrike" sz="1200" u="none">
                <a:solidFill>
                  <a:srgbClr val="FFFFFF"/>
                </a:solidFill>
                <a:latin typeface="Calibri"/>
              </a:rPr>
              <a:t>msds sheets for methotrexate</a:t>
            </a:r>
            <a:br/>
            <a:r>
              <a:rPr b="false" i="false" strike="noStrike" sz="1200" u="none">
                <a:solidFill>
                  <a:srgbClr val="FFFFFF"/>
                </a:solidFill>
                <a:latin typeface="Calibri"/>
              </a:rPr>
              <a:t>methotrexate oral dose</a:t>
            </a:r>
            <a:br/>
            <a:r>
              <a:rPr b="false" i="false" strike="noStrike" sz="1200" u="none">
                <a:solidFill>
                  <a:srgbClr val="FFFFFF"/>
                </a:solidFill>
                <a:latin typeface="Calibri"/>
              </a:rPr>
              <a:t>efficacy of methotrexate in psoriatic arthritis</a:t>
            </a:r>
            <a:br/>
            <a:r>
              <a:rPr b="false" i="false" strike="noStrike" sz="1200" u="none">
                <a:solidFill>
                  <a:srgbClr val="FFFFFF"/>
                </a:solidFill>
                <a:latin typeface="Calibri"/>
              </a:rPr>
              <a:t>methotrexate cream</a:t>
            </a:r>
            <a:br/>
            <a:r>
              <a:rPr b="false" i="false" strike="noStrike" sz="1200" u="none">
                <a:solidFill>
                  <a:srgbClr val="FFFFFF"/>
                </a:solidFill>
                <a:latin typeface="Calibri"/>
              </a:rPr>
              <a:t>methotrexate tablet dosage</a:t>
            </a:r>
            <a:br/>
            <a:r>
              <a:rPr b="false" i="false" strike="noStrike" sz="1200" u="none">
                <a:solidFill>
                  <a:srgbClr val="FFFFFF"/>
                </a:solidFill>
                <a:latin typeface="Calibri"/>
              </a:rPr>
              <a:t>2nd dose of methotrexate for ectopic pregnancy</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effects of methotrexate in ra</a:t>
            </a:r>
            <a:br/>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methotrexate 2.5 mg tabletta</a:t>
            </a:r>
            <a:br/>
            <a:r>
              <a:rPr b="false" i="false" strike="noStrike" sz="1200" u="none">
                <a:solidFill>
                  <a:srgbClr val="FFFFFF"/>
                </a:solidFill>
                <a:latin typeface="Calibri"/>
              </a:rPr>
              <a:t>taking methotrexate for rheumatoid arthritis</a:t>
            </a:r>
            <a:br/>
            <a:r>
              <a:rPr b="false" i="false" strike="noStrike" sz="1200" u="none">
                <a:solidFill>
                  <a:srgbClr val="FFFFFF"/>
                </a:solidFill>
                <a:latin typeface="Calibri"/>
              </a:rPr>
              <a:t>placebo in patients with advanced heart failure (e.g</a:t>
            </a:r>
            <a:br/>
            <a:r>
              <a:rPr b="false" i="false" strike="noStrike" sz="1200" u="none">
                <a:solidFill>
                  <a:srgbClr val="FFFFFF"/>
                </a:solidFill>
                <a:latin typeface="Calibri"/>
              </a:rPr>
              <a:t>the role of concomitant methotrexate in biological therapy for rheumatoid arthritis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 was feeling like you are, and my first Dr</a:t>
            </a:r>
            <a:br/>
            <a:r>
              <a:rPr b="false" i="false" strike="noStrike" sz="1200" u="none">
                <a:solidFill>
                  <a:srgbClr val="FFFFFF"/>
                </a:solidFill>
                <a:latin typeface="Calibri"/>
              </a:rPr>
              <a:t>methotrexate 15mg</a:t>
            </a:r>
            <a:br/>
            <a:r>
              <a:rPr b="false" i="false" strike="noStrike" sz="1200" u="none">
                <a:solidFill>
                  <a:srgbClr val="FFFFFF"/>
                </a:solidFill>
                <a:latin typeface="Calibri"/>
              </a:rPr>
              <a:t>intrathecal methotrexate for ms</a:t>
            </a:r>
            <a:br/>
            <a:r>
              <a:rPr b="false" i="false" strike="noStrike" sz="1200" u="none">
                <a:solidFill>
                  <a:srgbClr val="FFFFFF"/>
                </a:solidFill>
                <a:latin typeface="Calibri"/>
              </a:rPr>
              <a:t>methotrexate for breast cancer</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what is the normal dose of methotrexate for rheumatoid arthritis</a:t>
            </a:r>
            <a:br/>
            <a:r>
              <a:rPr b="false" i="false" strike="noStrike" sz="1200" u="none">
                <a:solidFill>
                  <a:srgbClr val="FFFFFF"/>
                </a:solidFill>
                <a:latin typeface="Calibri"/>
              </a:rPr>
              <a:t>methotrexate methotrexate sodium</a:t>
            </a:r>
            <a:br/>
            <a:r>
              <a:rPr b="false" i="false" strike="noStrike" sz="1200" u="none">
                <a:solidFill>
                  <a:srgbClr val="FFFFFF"/>
                </a:solidFill>
                <a:latin typeface="Calibri"/>
              </a:rPr>
              <a:t>psoriatic arthritis methotrexate folic acid</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methotrexate usp msds</a:t>
            </a:r>
            <a:br/>
            <a:r>
              <a:rPr b="false" i="false" strike="noStrike" sz="1200" u="none">
                <a:solidFill>
                  <a:srgbClr val="FFFFFF"/>
                </a:solidFill>
                <a:latin typeface="Calibri"/>
              </a:rPr>
              <a:t>What passes for fair skinned in Pakistan is not the same as what passes for fair skinned in Inida</a:t>
            </a:r>
            <a:br/>
            <a:r>
              <a:rPr b="false" i="false" strike="noStrike" sz="1200" u="none">
                <a:solidFill>
                  <a:srgbClr val="FFFFFF"/>
                </a:solidFill>
                <a:latin typeface="Calibri"/>
              </a:rPr>
              <a:t>methotrexate injections for ra</a:t>
            </a:r>
            <a:br/>
            <a:r>
              <a:rPr b="false" i="false" strike="noStrike" sz="1200" u="none">
                <a:solidFill>
                  <a:srgbClr val="FFFFFF"/>
                </a:solidFill>
                <a:latin typeface="Calibri"/>
              </a:rPr>
              <a:t>methotrexate 2.5 mg tab dava</a:t>
            </a:r>
            <a:br/>
            <a:r>
              <a:rPr b="false" i="false" strike="noStrike" sz="1200" u="none">
                <a:solidFill>
                  <a:srgbClr val="FFFFFF"/>
                </a:solidFill>
                <a:latin typeface="Calibri"/>
              </a:rPr>
              <a:t>what is methotrexate therapy</a:t>
            </a:r>
            <a:br/>
            <a:r>
              <a:rPr b="false" i="false" strike="noStrike" sz="1200" u="none">
                <a:solidFill>
                  <a:srgbClr val="FFFFFF"/>
                </a:solidFill>
                <a:latin typeface="Calibri"/>
              </a:rPr>
              <a:t>methotrexate 2.5 mg tablet color</a:t>
            </a:r>
            <a:br/>
            <a:r>
              <a:rPr b="false" i="false" strike="noStrike" sz="1200" u="none">
                <a:solidFill>
                  <a:srgbClr val="FFFFFF"/>
                </a:solidFill>
                <a:latin typeface="Calibri"/>
              </a:rPr>
              <a:t>methotrexate dose calculator</a:t>
            </a:r>
            <a:br/>
            <a:r>
              <a:rPr b="false" i="false" strike="noStrike" sz="1200" u="none">
                <a:solidFill>
                  <a:srgbClr val="FFFFFF"/>
                </a:solidFill>
                <a:latin typeface="Calibri"/>
              </a:rPr>
              <a:t>high dosage methotrexate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psoriatic arthritis methotrexate dosage</a:t>
            </a:r>
            <a:br/>
            <a:r>
              <a:rPr b="false" i="false" strike="noStrike" sz="1200" u="none">
                <a:solidFill>
                  <a:srgbClr val="FFFFFF"/>
                </a:solidFill>
                <a:latin typeface="Calibri"/>
              </a:rPr>
              <a:t>methotrexate india manufacturer</a:t>
            </a:r>
            <a:br/>
            <a:r>
              <a:rPr b="false" i="false" strike="noStrike" sz="1200" u="none">
                <a:solidFill>
                  <a:srgbClr val="FFFFFF"/>
                </a:solidFill>
                <a:latin typeface="Calibri"/>
              </a:rPr>
              <a:t>methotrexate by injection</a:t>
            </a:r>
            <a:br/>
            <a:r>
              <a:rPr b="false" i="false" strike="noStrike" sz="1200" u="none">
                <a:solidFill>
                  <a:srgbClr val="FFFFFF"/>
                </a:solidFill>
                <a:latin typeface="Calibri"/>
              </a:rPr>
              <a:t>Anyway When i told her (my GP) all of this she didn't really react to it</a:t>
            </a:r>
            <a:br/>
            <a:r>
              <a:rPr b="false" i="false" strike="noStrike" sz="1200" u="none">
                <a:solidFill>
                  <a:srgbClr val="FFFFFF"/>
                </a:solidFill>
                <a:latin typeface="Calibri"/>
              </a:rPr>
              <a:t>methotrexate cancer chemotherapy</a:t>
            </a:r>
            <a:br/>
            <a:r>
              <a:rPr b="false" i="false" strike="noStrike" sz="1200" u="none">
                <a:solidFill>
                  <a:srgbClr val="FFFFFF"/>
                </a:solidFill>
                <a:latin typeface="Calibri"/>
              </a:rPr>
              <a:t>how to take methotrexate by injection</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methotrexate canada</a:t>
            </a:r>
            <a:br/>
            <a:r>
              <a:rPr b="false" i="false" strike="noStrike" sz="1200" u="none">
                <a:solidFill>
                  <a:srgbClr val="FFFFFF"/>
                </a:solidFill>
                <a:latin typeface="Calibri"/>
              </a:rPr>
              <a:t>can methotrexate cause b12 deficiency</a:t>
            </a:r>
            <a:br/>
            <a:r>
              <a:rPr b="false" i="false" strike="noStrike" sz="1200" u="none">
                <a:solidFill>
                  <a:srgbClr val="FFFFFF"/>
                </a:solidFill>
                <a:latin typeface="Calibri"/>
              </a:rPr>
              <a:t>methotrexate back order</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methotrexate cancer medications</a:t>
            </a:r>
            <a:br/>
            <a:r>
              <a:rPr b="false" i="false" strike="noStrike" sz="1200" u="none">
                <a:solidFill>
                  <a:srgbClr val="FFFFFF"/>
                </a:solidFill>
                <a:latin typeface="Calibri"/>
              </a:rPr>
              <a:t>I am sure you were disappointed when your physician only prescribed Indocin</a:t>
            </a:r>
            <a:br/>
            <a:r>
              <a:rPr b="false" i="false" strike="noStrike" sz="1200" u="none">
                <a:solidFill>
                  <a:srgbClr val="FFFFFF"/>
                </a:solidFill>
                <a:latin typeface="Calibri"/>
              </a:rPr>
              <a:t>methotrexate rash images</a:t>
            </a:r>
            <a:br/>
            <a:r>
              <a:rPr b="false" i="false" strike="noStrike" sz="1200" u="none">
                <a:solidFill>
                  <a:srgbClr val="FFFFFF"/>
                </a:solidFill>
                <a:latin typeface="Calibri"/>
              </a:rPr>
              <a:t>methotrexate dose crohn's</a:t>
            </a:r>
            <a:br/>
            <a:r>
              <a:rPr b="false" i="false" strike="noStrike" sz="1200" u="none">
                <a:solidFill>
                  <a:srgbClr val="FFFFFF"/>
                </a:solidFill>
                <a:latin typeface="Calibri"/>
              </a:rPr>
              <a:t>Bartley J, Brown A, Elton R, et al: Double-blind randomized trial of mifepristone in combination with vaginal gemeprost of misoprostol for induction of abortion up to 63 days&amp;rsquo; gestation</a:t>
            </a:r>
            <a:br/>
            <a:r>
              <a:rPr b="false" i="false" strike="noStrike" sz="1200" u="none">
                <a:solidFill>
                  <a:srgbClr val="FFFFFF"/>
                </a:solidFill>
                <a:latin typeface="Calibri"/>
              </a:rPr>
              <a:t>methotrexate tablets usp 2.5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2.5 mg tablet price</a:t>
            </a:r>
            <a:br/>
            <a:r>
              <a:rPr b="false" i="false" strike="noStrike" sz="1200" u="none">
                <a:solidFill>
                  <a:srgbClr val="FFFFFF"/>
                </a:solidFill>
                <a:latin typeface="Calibri"/>
              </a:rPr>
              <a:t>methotrexate sodium 2.5mg tablets</a:t>
            </a:r>
            <a:br/>
            <a:r>
              <a:rPr b="false" i="false" strike="noStrike" sz="1200" u="none">
                <a:solidFill>
                  <a:srgbClr val="FFFFFF"/>
                </a:solidFill>
                <a:latin typeface="Calibri"/>
              </a:rPr>
              <a:t>methotrexate oral ulcers treatment</a:t>
            </a:r>
            <a:br/>
            <a:r>
              <a:rPr b="false" i="false" strike="noStrike" sz="1200" u="none">
                <a:solidFill>
                  <a:srgbClr val="FFFFFF"/>
                </a:solidFill>
                <a:latin typeface="Calibri"/>
              </a:rPr>
              <a:t>methotrexate 2.5 mg oral tablet</a:t>
            </a:r>
            <a:br/>
            <a:r>
              <a:rPr b="false" i="false" strike="noStrike" sz="1200" u="none">
                <a:solidFill>
                  <a:srgbClr val="FFFFFF"/>
                </a:solidFill>
                <a:latin typeface="Calibri"/>
              </a:rPr>
              <a:t>methotrexate pharmacology rheumatoid arthritis</a:t>
            </a:r>
            <a:br/>
            <a:r>
              <a:rPr b="false" i="false" strike="noStrike" sz="1200" u="none">
                <a:solidFill>
                  <a:srgbClr val="FFFFFF"/>
                </a:solidFill>
                <a:latin typeface="Calibri"/>
              </a:rPr>
              <a:t>methotrexate injection dosage for ra</a:t>
            </a:r>
            <a:br/>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methotrexate 2 5mg</a:t>
            </a:r>
            <a:br/>
            <a:r>
              <a:rPr b="false" i="false" strike="noStrike" sz="1200" u="none">
                <a:solidFill>
                  <a:srgbClr val="FFFFFF"/>
                </a:solidFill>
                <a:latin typeface="Calibri"/>
              </a:rPr>
              <a:t>how much does methotrexate cost at walmart</a:t>
            </a:r>
            <a:br/>
            <a:r>
              <a:rPr b="false" i="false" strike="noStrike" sz="1200" u="none">
                <a:solidFill>
                  <a:srgbClr val="FFFFFF"/>
                </a:solidFill>
                <a:latin typeface="Calibri"/>
              </a:rPr>
              <a:t>taking methotrexate for psoriatic arthritis</a:t>
            </a:r>
            <a:br/>
            <a:r>
              <a:rPr b="false" i="false" strike="noStrike" sz="1200" u="none">
                <a:solidFill>
                  <a:srgbClr val="FFFFFF"/>
                </a:solidFill>
                <a:latin typeface="Calibri"/>
              </a:rPr>
              <a:t>psoriatic arthritis methotrexate hair loss</a:t>
            </a:r>
            <a:br/>
            <a:r>
              <a:rPr b="false" i="false" strike="noStrike" sz="1200" u="none">
                <a:solidFill>
                  <a:srgbClr val="FFFFFF"/>
                </a:solidFill>
                <a:latin typeface="Calibri"/>
              </a:rPr>
              <a:t>methotrexate tablets price in india</a:t>
            </a:r>
            <a:br/>
            <a:r>
              <a:rPr b="false" i="false" strike="noStrike" sz="1200" u="none">
                <a:solidFill>
                  <a:srgbClr val="FFFFFF"/>
                </a:solidFill>
                <a:latin typeface="Calibri"/>
              </a:rPr>
              <a:t>Also- I believe I saw the fake smile.dog picture mostly- this is the first version I&amp;rsquo;ve seen that looks like the one that was put up here.</a:t>
            </a:r>
            <a:br/>
            <a:r>
              <a:rPr b="false" i="false" strike="noStrike" sz="1200" u="none">
                <a:solidFill>
                  <a:srgbClr val="FFFFFF"/>
                </a:solidFill>
                <a:latin typeface="Calibri"/>
              </a:rPr>
              <a:t>how much does methotrexate cost the nhs</a:t>
            </a:r>
            <a:br/>
            <a:r>
              <a:rPr b="false" i="false" strike="noStrike" sz="1200" u="none">
                <a:solidFill>
                  <a:srgbClr val="FFFFFF"/>
                </a:solidFill>
                <a:latin typeface="Calibri"/>
              </a:rPr>
              <a:t>methotrexate cost uk</a:t>
            </a:r>
            <a:br/>
            <a:r>
              <a:rPr b="false" i="false" strike="noStrike" sz="1200" u="none">
                <a:solidFill>
                  <a:srgbClr val="FFFFFF"/>
                </a:solidFill>
                <a:latin typeface="Calibri"/>
              </a:rPr>
              <a:t>cost of methotrexate uk</a:t>
            </a:r>
            <a:br/>
            <a:r>
              <a:rPr b="false" i="false" strike="noStrike" sz="1200" u="none">
                <a:solidFill>
                  <a:srgbClr val="FFFFFF"/>
                </a:solidFill>
                <a:latin typeface="Calibri"/>
              </a:rPr>
              <a:t>The truth is simple; those who buy Nolvadex have two options in-terms of when they can supplement but it remains PCT use is far more beneficial than on cycle use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cost per pill</a:t>
            </a:r>
            <a:br/>
            <a:r>
              <a:rPr b="false" i="false" strike="noStrike" sz="1200" u="none">
                <a:solidFill>
                  <a:srgbClr val="FFFFFF"/>
                </a:solidFill>
                <a:latin typeface="Calibri"/>
              </a:rPr>
              <a:t>Seek medical help immediately if you encounter any of these symptoms.</a:t>
            </a:r>
            <a:br/>
            <a:r>
              <a:rPr b="false" i="false" strike="noStrike" sz="1200" u="none">
                <a:solidFill>
                  <a:srgbClr val="FFFFFF"/>
                </a:solidFill>
                <a:latin typeface="Calibri"/>
              </a:rPr>
              <a:t>buy methotrexate 2.5mg tablets</a:t>
            </a:r>
            <a:br/>
            <a:r>
              <a:rPr b="false" i="false" strike="noStrike" sz="1200" u="none">
                <a:solidFill>
                  <a:srgbClr val="FFFFFF"/>
                </a:solidFill>
                <a:latin typeface="Calibri"/>
              </a:rPr>
              <a:t>how effective is methotrexate for arthritis</a:t>
            </a:r>
            <a:br/>
            <a:r>
              <a:rPr b="false" i="false" strike="noStrike" sz="1200" u="none">
                <a:solidFill>
                  <a:srgbClr val="FFFFFF"/>
                </a:solidFill>
                <a:latin typeface="Calibri"/>
              </a:rPr>
              <a:t>methotrexate dosage for rheumatoid arthritis</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methotrexate product monograph canada</a:t>
            </a:r>
            <a:br/>
            <a:r>
              <a:rPr b="false" i="false" strike="noStrike" sz="1200" u="none">
                <a:solidFill>
                  <a:srgbClr val="FFFFFF"/>
                </a:solidFill>
                <a:latin typeface="Calibri"/>
              </a:rPr>
              <a:t>methotrexate purchase online</a:t>
            </a:r>
            <a:br/>
            <a:r>
              <a:rPr b="false" i="false" strike="noStrike" sz="1200" u="none">
                <a:solidFill>
                  <a:srgbClr val="FFFFFF"/>
                </a:solidFill>
                <a:latin typeface="Calibri"/>
              </a:rPr>
              <a:t>methotrexate fda approval history</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methotrexate 2 5mg bellon</a:t>
            </a:r>
            <a:br/>
            <a:r>
              <a:rPr b="false" i="false" strike="noStrike" sz="1200" u="none">
                <a:solidFill>
                  <a:srgbClr val="FFFFFF"/>
                </a:solidFill>
                <a:latin typeface="Calibri"/>
              </a:rPr>
              <a:t>methotrexate tablet size</a:t>
            </a:r>
            <a:br/>
            <a:r>
              <a:rPr b="false" i="false" strike="noStrike" sz="1200" u="none">
                <a:solidFill>
                  <a:srgbClr val="FFFFFF"/>
                </a:solidFill>
                <a:latin typeface="Calibri"/>
              </a:rPr>
              <a:t>I learnt that after you wash your face at night, you are supposed to wait for 20 minutes before you apply retin-a</a:t>
            </a:r>
            <a:br/>
            <a:r>
              <a:rPr b="false" i="false" strike="noStrike" sz="1200" u="none">
                <a:solidFill>
                  <a:srgbClr val="FFFFFF"/>
                </a:solidFill>
                <a:latin typeface="Calibri"/>
              </a:rPr>
              <a:t>methotrexate 50mg 5ml</a:t>
            </a:r>
            <a:br/>
            <a:r>
              <a:rPr b="false" i="false" strike="noStrike" sz="1200" u="none">
                <a:solidFill>
                  <a:srgbClr val="FFFFFF"/>
                </a:solidFill>
                <a:latin typeface="Calibri"/>
              </a:rPr>
              <a:t>It took two months to take effect, so give it some time</a:t>
            </a:r>
            <a:br/>
            <a:r>
              <a:rPr b="false" i="false" strike="noStrike" sz="1200" u="none">
                <a:solidFill>
                  <a:srgbClr val="FFFFFF"/>
                </a:solidFill>
                <a:latin typeface="Calibri"/>
              </a:rPr>
              <a:t>mtx/methotrexate injections</a:t>
            </a:r>
            <a:br/>
            <a:r>
              <a:rPr b="false" i="false" strike="noStrike" sz="1200" u="none">
                <a:solidFill>
                  <a:srgbClr val="FFFFFF"/>
                </a:solidFill>
                <a:latin typeface="Calibri"/>
              </a:rPr>
              <a:t>methotrexate injection sites ectopic pregnancy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methotrexate infection</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high dose methotrexate for breast cancer</a:t>
            </a:r>
            <a:br/>
            <a:r>
              <a:rPr b="false" i="false" strike="noStrike" sz="1200" u="none">
                <a:solidFill>
                  <a:srgbClr val="FFFFFF"/>
                </a:solidFill>
                <a:latin typeface="Calibri"/>
              </a:rPr>
              <a:t>second dose of methotrexate for ra</a:t>
            </a:r>
            <a:br/>
            <a:r>
              <a:rPr b="false" i="false" strike="noStrike" sz="1200" u="none">
                <a:solidFill>
                  <a:srgbClr val="FFFFFF"/>
                </a:solidFill>
                <a:latin typeface="Calibri"/>
              </a:rPr>
              <a:t>methotrexate tablets 2.5 mg</a:t>
            </a:r>
            <a:br/>
            <a:r>
              <a:rPr b="false" i="false" strike="noStrike" sz="1200" u="none">
                <a:solidFill>
                  <a:srgbClr val="FFFFFF"/>
                </a:solidFill>
                <a:latin typeface="Calibri"/>
              </a:rPr>
              <a:t>methotrexate calculator dosage</a:t>
            </a:r>
            <a:br/>
            <a:r>
              <a:rPr b="false" i="false" strike="noStrike" sz="1200" u="none">
                <a:solidFill>
                  <a:srgbClr val="FFFFFF"/>
                </a:solidFill>
                <a:latin typeface="Calibri"/>
              </a:rPr>
              <a:t>infections during low dose methotrexate treatment in rheumatoid arthritis</a:t>
            </a:r>
            <a:br/>
            <a:r>
              <a:rPr b="false" i="false" strike="noStrike" sz="1200" u="none">
                <a:solidFill>
                  <a:srgbClr val="FFFFFF"/>
                </a:solidFill>
                <a:latin typeface="Calibri"/>
              </a:rPr>
              <a:t>methotrexate 15 mg alcohol</a:t>
            </a:r>
            <a:br/>
            <a:r>
              <a:rPr b="false" i="false" strike="noStrike" sz="1200" u="none">
                <a:solidFill>
                  <a:srgbClr val="FFFFFF"/>
                </a:solidFill>
                <a:latin typeface="Calibri"/>
              </a:rPr>
              <a:t>methotrexate 12.5 mg</a:t>
            </a:r>
            <a:br/>
            <a:r>
              <a:rPr b="false" i="false" strike="noStrike" sz="1200" u="none">
                <a:solidFill>
                  <a:srgbClr val="FFFFFF"/>
                </a:solidFill>
                <a:latin typeface="Calibri"/>
              </a:rPr>
              <a:t>Kindly also consult with my web site =)</a:t>
            </a:r>
            <a:br/>
            <a:r>
              <a:rPr b="false" i="false" strike="noStrike" sz="1200" u="none">
                <a:solidFill>
                  <a:srgbClr val="FFFFFF"/>
                </a:solidFill>
                <a:latin typeface="Calibri"/>
              </a:rPr>
              <a:t>methotrexate 10 mg per week</a:t>
            </a:r>
            <a:br/>
            <a:r>
              <a:rPr b="false" i="false" strike="noStrike" sz="1200" u="none">
                <a:solidFill>
                  <a:srgbClr val="FFFFFF"/>
                </a:solidFill>
                <a:latin typeface="Calibri"/>
              </a:rPr>
              <a:t>methotrexate 17.5 mg</a:t>
            </a:r>
            <a:br/>
            <a:r>
              <a:rPr b="false" i="false" strike="noStrike" sz="1200" u="none">
                <a:solidFill>
                  <a:srgbClr val="FFFFFF"/>
                </a:solidFill>
                <a:latin typeface="Calibri"/>
              </a:rPr>
              <a:t>Make sure you wait 1 hr before you eat when you take your thyroid medicine wait til 4 hrs to take something that has calcium in it</a:t>
            </a:r>
            <a:br/>
            <a:r>
              <a:rPr b="false" i="false" strike="noStrike" sz="1200" u="none">
                <a:solidFill>
                  <a:srgbClr val="FFFFFF"/>
                </a:solidFill>
                <a:latin typeface="Calibri"/>
              </a:rPr>
              <a:t>is it ok to miss a dose of methotrexate</a:t>
            </a:r>
            <a:br/>
            <a:r>
              <a:rPr b="false" i="false" strike="noStrike" sz="1200" u="none">
                <a:solidFill>
                  <a:srgbClr val="FFFFFF"/>
                </a:solidFill>
                <a:latin typeface="Calibri"/>
              </a:rPr>
              <a:t>dosage of methotrexate</a:t>
            </a:r>
            <a:br/>
            <a:r>
              <a:rPr b="false" i="false" strike="noStrike" sz="1200" u="none">
                <a:solidFill>
                  <a:srgbClr val="FFFFFF"/>
                </a:solidFill>
                <a:latin typeface="Calibri"/>
              </a:rPr>
              <a:t>methotrexate order set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buy Coreg CR without first talking to your doctor if you are pregnant or planning to get pregnant</a:t>
            </a:r>
            <a:br/>
            <a:r>
              <a:rPr b="false" i="false" strike="noStrike" sz="1200" u="none">
                <a:solidFill>
                  <a:srgbClr val="FFFFFF"/>
                </a:solidFill>
                <a:latin typeface="Calibri"/>
              </a:rPr>
              <a:t>methotrexate intrathecal protocol</a:t>
            </a:r>
            <a:br/>
            <a:r>
              <a:rPr b="false" i="false" strike="noStrike" sz="1200" u="none">
                <a:solidFill>
                  <a:srgbClr val="FFFFFF"/>
                </a:solidFill>
                <a:latin typeface="Calibri"/>
              </a:rPr>
              <a:t>methotrexate buy online uk</a:t>
            </a:r>
            <a:br/>
            <a:r>
              <a:rPr b="false" i="false" strike="noStrike" sz="1200" u="none">
                <a:solidFill>
                  <a:srgbClr val="FFFFFF"/>
                </a:solidFill>
                <a:latin typeface="Calibri"/>
              </a:rPr>
              <a:t>buy methotrexate tablets online</a:t>
            </a:r>
            <a:br/>
            <a:r>
              <a:rPr b="false" i="false" strike="noStrike" sz="1200" u="none">
                <a:solidFill>
                  <a:srgbClr val="FFFFFF"/>
                </a:solidFill>
                <a:latin typeface="Calibri"/>
              </a:rPr>
              <a:t>methotrexate usp 34 monograph</a:t>
            </a:r>
            <a:br/>
            <a:r>
              <a:rPr b="false" i="false" strike="noStrike" sz="1200" u="none">
                <a:solidFill>
                  <a:srgbClr val="FFFFFF"/>
                </a:solidFill>
                <a:latin typeface="Calibri"/>
              </a:rPr>
              <a:t>where can i buy methotrexate in the philippines</a:t>
            </a:r>
            <a:br/>
            <a:r>
              <a:rPr b="false" i="false" strike="noStrike" sz="1200" u="none">
                <a:solidFill>
                  <a:srgbClr val="FFFFFF"/>
                </a:solidFill>
                <a:latin typeface="Calibri"/>
              </a:rPr>
              <a:t>juvenile rheumatoid arthritis methotrexate dose</a:t>
            </a:r>
            <a:br/>
            <a:r>
              <a:rPr b="false" i="false" strike="noStrike" sz="1200" u="none">
                <a:solidFill>
                  <a:srgbClr val="FFFFFF"/>
                </a:solidFill>
                <a:latin typeface="Calibri"/>
              </a:rPr>
              <a:t>and sometimes i get really manic</a:t>
            </a:r>
            <a:br/>
            <a:r>
              <a:rPr b="false" i="false" strike="noStrike" sz="1200" u="none">
                <a:solidFill>
                  <a:srgbClr val="FFFFFF"/>
                </a:solidFill>
                <a:latin typeface="Calibri"/>
              </a:rPr>
              <a:t>single dose methotrexate for treatment of ectopic pregnancy</a:t>
            </a:r>
            <a:br/>
            <a:r>
              <a:rPr b="false" i="false" strike="noStrike" sz="1200" u="none">
                <a:solidFill>
                  <a:srgbClr val="FFFFFF"/>
                </a:solidFill>
                <a:latin typeface="Calibri"/>
              </a:rPr>
              <a:t>dosage of methotrexate injection</a:t>
            </a:r>
            <a:br/>
            <a:r>
              <a:rPr b="false" i="false" strike="noStrike" sz="1200" u="none">
                <a:solidFill>
                  <a:srgbClr val="FFFFFF"/>
                </a:solidFill>
                <a:latin typeface="Calibri"/>
              </a:rPr>
              <a:t>methotrexate generic manufacturers</a:t>
            </a:r>
            <a:br/>
            <a:r>
              <a:rPr b="false" i="false" strike="noStrike" sz="1200" u="none">
                <a:solidFill>
                  <a:srgbClr val="FFFFFF"/>
                </a:solidFill>
                <a:latin typeface="Calibri"/>
              </a:rPr>
              <a:t>methotrexate injection cost</a:t>
            </a:r>
            <a:br/>
            <a:r>
              <a:rPr b="false" i="false" strike="noStrike" sz="1200" u="none">
                <a:solidFill>
                  <a:srgbClr val="FFFFFF"/>
                </a:solidFill>
                <a:latin typeface="Calibri"/>
              </a:rPr>
              <a:t>methotrexate ra dosage</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how much does methotrexate injection cost in canada</a:t>
            </a:r>
            <a:br/>
            <a:r>
              <a:rPr b="false" i="false" strike="noStrike" sz="1200" u="none">
                <a:solidFill>
                  <a:srgbClr val="FFFFFF"/>
                </a:solidFill>
                <a:latin typeface="Calibri"/>
              </a:rPr>
              <a:t>what is methotrexate for ectopic pregnancy</a:t>
            </a:r>
            <a:br/>
            <a:r>
              <a:rPr b="false" i="false" strike="noStrike" sz="1200" u="none">
                <a:solidFill>
                  <a:srgbClr val="FFFFFF"/>
                </a:solidFill>
                <a:latin typeface="Calibri"/>
              </a:rPr>
              <a:t>I am not quite sure how this system works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alternatives for ra</a:t>
            </a:r>
            <a:br/>
            <a:r>
              <a:rPr b="false" i="false" strike="noStrike" sz="1200" u="none">
                <a:solidFill>
                  <a:srgbClr val="FFFFFF"/>
                </a:solidFill>
                <a:latin typeface="Calibri"/>
              </a:rPr>
              <a:t>toxicity of low dose methotrexate in rheumatoid arthritis</a:t>
            </a:r>
            <a:br/>
            <a:r>
              <a:rPr b="false" i="false" strike="noStrike" sz="1200" u="none">
                <a:solidFill>
                  <a:srgbClr val="FFFFFF"/>
                </a:solidFill>
                <a:latin typeface="Calibri"/>
              </a:rPr>
              <a:t>methotrexate skin rash treatment</a:t>
            </a:r>
            <a:br/>
            <a:r>
              <a:rPr b="false" i="false" strike="noStrike" sz="1200" u="none">
                <a:solidFill>
                  <a:srgbClr val="FFFFFF"/>
                </a:solidFill>
                <a:latin typeface="Calibri"/>
              </a:rPr>
              <a:t>Its not what drugs you&amp;#39;re strung out on, but whose right?</a:t>
            </a:r>
            <a:br/>
            <a:r>
              <a:rPr b="false" i="false" strike="noStrike" sz="1200" u="none">
                <a:solidFill>
                  <a:srgbClr val="FFFFFF"/>
                </a:solidFill>
                <a:latin typeface="Calibri"/>
              </a:rPr>
              <a:t>methotrexate 50 mg tablet</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methotrexate by injection uk</a:t>
            </a:r>
            <a:br/>
            <a:r>
              <a:rPr b="false" i="false" strike="noStrike" sz="1200" u="none">
                <a:solidFill>
                  <a:srgbClr val="FFFFFF"/>
                </a:solidFill>
                <a:latin typeface="Calibri"/>
              </a:rPr>
              <a:t>Somebody necessarily lend a hand to make severely articles I might state</a:t>
            </a:r>
            <a:br/>
            <a:r>
              <a:rPr b="false" i="false" strike="noStrike" sz="1200" u="none">
                <a:solidFill>
                  <a:srgbClr val="FFFFFF"/>
                </a:solidFill>
                <a:latin typeface="Calibri"/>
              </a:rPr>
              <a:t>buy methotrexate 2.5 mg tablets</a:t>
            </a:r>
            <a:br/>
            <a:r>
              <a:rPr b="false" i="false" strike="noStrike" sz="1200" u="none">
                <a:solidFill>
                  <a:srgbClr val="FFFFFF"/>
                </a:solidFill>
                <a:latin typeface="Calibri"/>
              </a:rPr>
              <a:t>methotrexate 12.5 mg weekly</a:t>
            </a:r>
            <a:br/>
            <a:r>
              <a:rPr b="false" i="false" strike="noStrike" sz="1200" u="none">
                <a:solidFill>
                  <a:srgbClr val="FFFFFF"/>
                </a:solidFill>
                <a:latin typeface="Calibri"/>
              </a:rPr>
              <a:t>oral administration of injectable methotrexate</a:t>
            </a:r>
            <a:br/>
            <a:r>
              <a:rPr b="false" i="false" strike="noStrike" sz="1200" u="none">
                <a:solidFill>
                  <a:srgbClr val="FFFFFF"/>
                </a:solidFill>
                <a:latin typeface="Calibri"/>
              </a:rPr>
              <a:t>Still, the posts are too short for beginners</a:t>
            </a:r>
            <a:br/>
            <a:r>
              <a:rPr b="false" i="false" strike="noStrike" sz="1200" u="none">
                <a:solidFill>
                  <a:srgbClr val="FFFFFF"/>
                </a:solidFill>
                <a:latin typeface="Calibri"/>
              </a:rPr>
              <a:t>methotrexate doses for rheumatoid arthritis</a:t>
            </a:r>
            <a:br/>
            <a:r>
              <a:rPr b="false" i="false" strike="noStrike" sz="1200" u="none">
                <a:solidFill>
                  <a:srgbClr val="FFFFFF"/>
                </a:solidFill>
                <a:latin typeface="Calibri"/>
              </a:rPr>
              <a:t>methotrexate sodium 50mg</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methotrexate dose for breast cancer</a:t>
            </a:r>
            <a:br/>
            <a:r>
              <a:rPr b="false" i="false" strike="noStrike" sz="1200" u="none">
                <a:solidFill>
                  <a:srgbClr val="FFFFFF"/>
                </a:solidFill>
                <a:latin typeface="Calibri"/>
              </a:rPr>
              <a:t>methotrexate tablets versus injection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oral methotrexate for breast cancer</a:t>
            </a:r>
            <a:br/>
            <a:r>
              <a:rPr b="false" i="false" strike="noStrike" sz="1200" u="none">
                <a:solidFill>
                  <a:srgbClr val="FFFFFF"/>
                </a:solidFill>
                <a:latin typeface="Calibri"/>
              </a:rPr>
              <a:t>De hecho, al final del ciclo, la mayora de los esteroides anablicos aromatiza en la hormona estrgeno, provocando la aparicin de estos sntomas</a:t>
            </a:r>
            <a:br/>
            <a:r>
              <a:rPr b="false" i="false" strike="noStrike" sz="1200" u="none">
                <a:solidFill>
                  <a:srgbClr val="FFFFFF"/>
                </a:solidFill>
                <a:latin typeface="Calibri"/>
              </a:rPr>
              <a:t>how to give methotrexate injection for ectopic pregnancy</a:t>
            </a:r>
            <a:br/>
            <a:r>
              <a:rPr b="false" i="false" strike="noStrike" sz="1200" u="none">
                <a:solidFill>
                  <a:srgbClr val="FFFFFF"/>
                </a:solidFill>
                <a:latin typeface="Calibri"/>
              </a:rPr>
              <a:t>If the infection goes untreated or is mistakenly treated as an allergy, the skin may darken due to the constant irritation, and the surrounding lymph nodes may become enlarged.</a:t>
            </a:r>
            <a:br/>
            <a:r>
              <a:rPr b="false" i="false" strike="noStrike" sz="1200" u="none">
                <a:solidFill>
                  <a:srgbClr val="FFFFFF"/>
                </a:solidFill>
                <a:latin typeface="Calibri"/>
              </a:rPr>
              <a:t>methotrexate price in egypt</a:t>
            </a:r>
            <a:br/>
            <a:r>
              <a:rPr b="false" i="false" strike="noStrike" sz="1200" u="none">
                <a:solidFill>
                  <a:srgbClr val="FFFFFF"/>
                </a:solidFill>
                <a:latin typeface="Calibri"/>
              </a:rPr>
              <a:t>methotrexate intrathecal systemic absorption</a:t>
            </a:r>
            <a:br/>
            <a:r>
              <a:rPr b="false" i="false" strike="noStrike" sz="1200" u="none">
                <a:solidFill>
                  <a:srgbClr val="FFFFFF"/>
                </a:solidFill>
                <a:latin typeface="Calibri"/>
              </a:rPr>
              <a:t>dose of methotrexate injection</a:t>
            </a:r>
            <a:br/>
            <a:r>
              <a:rPr b="false" i="false" strike="noStrike" sz="1200" u="none">
                <a:solidFill>
                  <a:srgbClr val="FFFFFF"/>
                </a:solidFill>
                <a:latin typeface="Calibri"/>
              </a:rPr>
              <a:t>using methotrexate for arthritis</a:t>
            </a:r>
            <a:br/>
            <a:r>
              <a:rPr b="false" i="false" strike="noStrike" sz="1200" u="none">
                <a:solidFill>
                  <a:srgbClr val="FFFFFF"/>
                </a:solidFill>
                <a:latin typeface="Calibri"/>
              </a:rPr>
              <a:t>You don&amp;rsquo;t mention allergic reaction to acetaminophen which ironically I have had a reaction to on more than one occasion</a:t>
            </a:r>
            <a:br/>
            <a:r>
              <a:rPr b="false" i="false" strike="noStrike" sz="1200" u="none">
                <a:solidFill>
                  <a:srgbClr val="FFFFFF"/>
                </a:solidFill>
                <a:latin typeface="Calibri"/>
              </a:rPr>
              <a:t>dose of methotrexate for medical abortion</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rheumatoid arthritis methotrexate alcohol</a:t>
            </a:r>
            <a:br/>
            <a:r>
              <a:rPr b="false" i="false" strike="noStrike" sz="1200" u="none">
                <a:solidFill>
                  <a:srgbClr val="FFFFFF"/>
                </a:solidFill>
                <a:latin typeface="Calibri"/>
              </a:rPr>
              <a:t>methotrexate (mtx) for early abortion</a:t>
            </a:r>
            <a:br/>
            <a:r>
              <a:rPr b="false" i="false" strike="noStrike" sz="1200" u="none">
                <a:solidFill>
                  <a:srgbClr val="FFFFFF"/>
                </a:solidFill>
                <a:latin typeface="Calibri"/>
              </a:rPr>
              <a:t>It came back to me at night, it wasn;t in a dream, i just saw it clearly in my vision,as i walked back into my room</a:t>
            </a:r>
            <a:br/>
            <a:r>
              <a:rPr b="false" i="false" strike="noStrike" sz="1200" u="none">
                <a:solidFill>
                  <a:srgbClr val="FFFFFF"/>
                </a:solidFill>
                <a:latin typeface="Calibri"/>
              </a:rPr>
              <a:t>methotrexate 5mg</a:t>
            </a:r>
            <a:br/>
            <a:r>
              <a:rPr b="false" i="false" strike="noStrike" sz="1200" u="none">
                <a:solidFill>
                  <a:srgbClr val="FFFFFF"/>
                </a:solidFill>
                <a:latin typeface="Calibri"/>
              </a:rPr>
              <a:t>methotrexate sq injection sites</a:t>
            </a:r>
            <a:br/>
            <a:r>
              <a:rPr b="false" i="false" strike="noStrike" sz="1200" u="none">
                <a:solidFill>
                  <a:srgbClr val="FFFFFF"/>
                </a:solidFill>
                <a:latin typeface="Calibri"/>
              </a:rPr>
              <a:t>None of them worked, after multiple tries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msds for methotrexate</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sodium bicarbonate after methotrexate</a:t>
            </a:r>
            <a:br/>
            <a:r>
              <a:rPr b="false" i="false" strike="noStrike" sz="1200" u="none">
                <a:solidFill>
                  <a:srgbClr val="FFFFFF"/>
                </a:solidFill>
                <a:latin typeface="Calibri"/>
              </a:rPr>
              <a:t>methotrexate how it works ectopic pregnancy</a:t>
            </a:r>
            <a:br/>
            <a:r>
              <a:rPr b="false" i="false" strike="noStrike" sz="1200" u="none">
                <a:solidFill>
                  <a:srgbClr val="FFFFFF"/>
                </a:solidFill>
                <a:latin typeface="Calibri"/>
              </a:rPr>
              <a:t>how effective is methotrexate for cancer</a:t>
            </a:r>
            <a:br/>
            <a:r>
              <a:rPr b="false" i="false" strike="noStrike" sz="1200" u="none">
                <a:solidFill>
                  <a:srgbClr val="FFFFFF"/>
                </a:solidFill>
                <a:latin typeface="Calibri"/>
              </a:rPr>
              <a:t>methotrexate dose in rats</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how long does it take for methotrexate to work for rheumatoid arthritis</a:t>
            </a:r>
            <a:br/>
            <a:r>
              <a:rPr b="false" i="false" strike="noStrike" sz="1200" u="none">
                <a:solidFill>
                  <a:srgbClr val="FFFFFF"/>
                </a:solidFill>
                <a:latin typeface="Calibri"/>
              </a:rPr>
              <a:t>stop taking methotrexate for rheumatoid arthritis</a:t>
            </a:r>
            <a:br/>
            <a:r>
              <a:rPr b="false" i="false" strike="noStrike" sz="1200" u="none">
                <a:solidFill>
                  <a:srgbClr val="FFFFFF"/>
                </a:solidFill>
                <a:latin typeface="Calibri"/>
              </a:rPr>
              <a:t>methotrexate cost per month</a:t>
            </a:r>
            <a:br/>
            <a:r>
              <a:rPr b="false" i="false" strike="noStrike" sz="1200" u="none">
                <a:solidFill>
                  <a:srgbClr val="FFFFFF"/>
                </a:solidFill>
                <a:latin typeface="Calibri"/>
              </a:rPr>
              <a:t>topical methotrexate</a:t>
            </a:r>
            <a:br/>
            <a:r>
              <a:rPr b="false" i="false" strike="noStrike" sz="1200" u="none">
                <a:solidFill>
                  <a:srgbClr val="FFFFFF"/>
                </a:solidFill>
                <a:latin typeface="Calibri"/>
              </a:rPr>
              <a:t>methotrexate breast cancer therapy</a:t>
            </a:r>
            <a:br/>
            <a:r>
              <a:rPr b="false" i="false" strike="noStrike" sz="1200" u="none">
                <a:solidFill>
                  <a:srgbClr val="FFFFFF"/>
                </a:solidFill>
                <a:latin typeface="Calibri"/>
              </a:rPr>
              <a:t>methotrexate 15mg injection</a:t>
            </a:r>
            <a:br/>
            <a:r>
              <a:rPr b="false" i="false" strike="noStrike" sz="1200" u="none">
                <a:solidFill>
                  <a:srgbClr val="FFFFFF"/>
                </a:solidFill>
                <a:latin typeface="Calibri"/>
              </a:rPr>
              <a:t>"There are many factors that determine price," Publix spokeswoman Kimberly Reynolds said</a:t>
            </a:r>
            <a:br/>
            <a:r>
              <a:rPr b="false" i="false" strike="noStrike" sz="1200" u="none">
                <a:solidFill>
                  <a:srgbClr val="FFFFFF"/>
                </a:solidFill>
                <a:latin typeface="Calibri"/>
              </a:rPr>
              <a:t>methotrexate for arthritis dosage</a:t>
            </a:r>
            <a:br/>
            <a:r>
              <a:rPr b="false" i="false" strike="noStrike" sz="1200" u="none">
                <a:solidFill>
                  <a:srgbClr val="FFFFFF"/>
                </a:solidFill>
                <a:latin typeface="Calibri"/>
              </a:rPr>
              <a:t>methotrexate sodium wikipedia</a:t>
            </a:r>
            <a:br/>
            <a:r>
              <a:rPr b="false" i="false" strike="noStrike" sz="1200" u="none">
                <a:solidFill>
                  <a:srgbClr val="FFFFFF"/>
                </a:solidFill>
                <a:latin typeface="Calibri"/>
              </a:rPr>
              <a:t>dosage methotrexate injection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20 mg dose</a:t>
            </a:r>
            <a:br/>
            <a:r>
              <a:rPr b="false" i="false" strike="noStrike" sz="1200" u="none">
                <a:solidFill>
                  <a:srgbClr val="FFFFFF"/>
                </a:solidFill>
                <a:latin typeface="Calibri"/>
              </a:rPr>
              <a:t>what is considered a high dosage of methotrexate</a:t>
            </a:r>
            <a:br/>
            <a:r>
              <a:rPr b="false" i="false" strike="noStrike" sz="1200" u="none">
                <a:solidFill>
                  <a:srgbClr val="FFFFFF"/>
                </a:solidFill>
                <a:latin typeface="Calibri"/>
              </a:rPr>
              <a:t>methotrexate dose in rheumatoid arthritis</a:t>
            </a:r>
            <a:br/>
            <a:r>
              <a:rPr b="false" i="false" strike="noStrike" sz="1200" u="none">
                <a:solidFill>
                  <a:srgbClr val="FFFFFF"/>
                </a:solidFill>
                <a:latin typeface="Calibri"/>
              </a:rPr>
              <a:t>average dose of methotrexate for ra</a:t>
            </a:r>
            <a:br/>
            <a:r>
              <a:rPr b="false" i="false" strike="noStrike" sz="1200" u="none">
                <a:solidFill>
                  <a:srgbClr val="FFFFFF"/>
                </a:solidFill>
                <a:latin typeface="Calibri"/>
              </a:rPr>
              <a:t>intrathecal methotrexate for metastatic breast cancer</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hair loss methotrexate for rheumatoid arthritis</a:t>
            </a:r>
            <a:br/>
            <a:r>
              <a:rPr b="false" i="false" strike="noStrike" sz="1200" u="none">
                <a:solidFill>
                  <a:srgbClr val="FFFFFF"/>
                </a:solidFill>
                <a:latin typeface="Calibri"/>
              </a:rPr>
              <a:t>The action in the male also appears to take place at the level of the hypothalamus and pituitary, but may also act at the level of the adrenals, peripheral fatty tissues, liver, and/or testicles.</a:t>
            </a:r>
            <a:br/>
            <a:r>
              <a:rPr b="false" i="false" strike="noStrike" sz="1200" u="none">
                <a:solidFill>
                  <a:srgbClr val="FFFFFF"/>
                </a:solidFill>
                <a:latin typeface="Calibri"/>
              </a:rPr>
              <a:t>alternative medication to methotrexate for rheumatoid arthritis</a:t>
            </a:r>
            <a:br/>
            <a:r>
              <a:rPr b="false" i="false" strike="noStrike" sz="1200" u="none">
                <a:solidFill>
                  <a:srgbClr val="FFFFFF"/>
                </a:solidFill>
                <a:latin typeface="Calibri"/>
              </a:rPr>
              <a:t>methotrexate dose in juvenile rheumatoid arthritis</a:t>
            </a:r>
            <a:br/>
            <a:r>
              <a:rPr b="false" i="false" strike="noStrike" sz="1200" u="none">
                <a:solidFill>
                  <a:srgbClr val="FFFFFF"/>
                </a:solidFill>
                <a:latin typeface="Calibri"/>
              </a:rPr>
              <a:t>For many years the appear of this brand has ruled the silver display and pages of vogue journals</a:t>
            </a:r>
            <a:br/>
            <a:r>
              <a:rPr b="false" i="false" strike="noStrike" sz="1200" u="none">
                <a:solidFill>
                  <a:srgbClr val="FFFFFF"/>
                </a:solidFill>
                <a:latin typeface="Calibri"/>
              </a:rPr>
              <a:t>methotrexate tablets 7.5 mg</a:t>
            </a:r>
            <a:br/>
            <a:r>
              <a:rPr b="false" i="false" strike="noStrike" sz="1200" u="none">
                <a:solidFill>
                  <a:srgbClr val="FFFFFF"/>
                </a:solidFill>
                <a:latin typeface="Calibri"/>
              </a:rPr>
              <a:t>methotrexate pfizer 2 5mg</a:t>
            </a:r>
            <a:br/>
            <a:r>
              <a:rPr b="false" i="false" strike="noStrike" sz="1200" u="none">
                <a:solidFill>
                  <a:srgbClr val="FFFFFF"/>
                </a:solidFill>
                <a:latin typeface="Calibri"/>
              </a:rPr>
              <a:t>Initially he was prescribed Propranolol and eventually Pizotifen as the preventative and Sumatriptan when he has an attack</a:t>
            </a:r>
            <a:br/>
            <a:r>
              <a:rPr b="false" i="false" strike="noStrike" sz="1200" u="none">
                <a:solidFill>
                  <a:srgbClr val="FFFFFF"/>
                </a:solidFill>
                <a:latin typeface="Calibri"/>
              </a:rPr>
              <a:t>methotrexate 2.5 mg tablet india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2015-12-20T01:16:57+04:00</dcterms:created>
  <dcterms:modified xsi:type="dcterms:W3CDTF">2015-12-20T01:16:57+04:00</dcterms:modified>
  <dc:title>Methotrexate By Injection - Methotrexate Injection Sites Ectopic Pregnancy</dc:title>
  <dc:description>Arthritis methotrexate injections, intrathecal methotrexate toxicity mri, methotrexate sodium pf inj 1gm/40ml, high dosage methotrexate, how to take methotrexate by injection, methotrexate calculator dosage, alternative medication to methotrexate for rheumatoid arthritis</dc:description>
  <dc:subject>Methotrexate By Injection - Methotrexate Injection Sites Ectopic Pregnancy</dc:subject>
  <cp:keywords>methotrexate injections for psoriatic arthritis, dose of methotrexate in retained placenta, dose of methotrexate for ectopic, how long does it take for methotrexate to start working for ectopic pregnancy, maximum dose of methotrexate for ra, methotrexate injections for ra, methotrexate india manufacturer, what is methotrexate for ectopic pregnancy, buy methotrexate 2.5 mg tablets, how long does it take for methotrexate to work for rheumatoid arthritis</cp:keywords>
  <cp:category/>
</cp:coreProperties>
</file>