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Effective Is Methotrexate For Psoriatic Arthritis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methotrexate in pakistan</a:t>
            </a:r>
            <a:br/>
            <a:r>
              <a:rPr b="false" i="false" strike="noStrike" sz="1200" u="none">
                <a:solidFill>
                  <a:srgbClr val="FFFFFF"/>
                </a:solidFill>
                <a:latin typeface="Calibri"/>
              </a:rPr>
              <a:t>is 20 mg of methotrexate a high dose</a:t>
            </a:r>
            <a:br/>
            <a:r>
              <a:rPr b="false" i="false" strike="noStrike" sz="1200" u="none">
                <a:solidFill>
                  <a:srgbClr val="FFFFFF"/>
                </a:solidFill>
                <a:latin typeface="Calibri"/>
              </a:rPr>
              <a:t>psoriatic arthritis methotrexate not working</a:t>
            </a:r>
            <a:br/>
            <a:r>
              <a:rPr b="false" i="false" strike="noStrike" sz="1200" u="none">
                <a:solidFill>
                  <a:srgbClr val="FFFFFF"/>
                </a:solidFill>
                <a:latin typeface="Calibri"/>
              </a:rPr>
              <a:t>methotrexate canada pharmacy</a:t>
            </a:r>
            <a:br/>
            <a:r>
              <a:rPr b="false" i="false" strike="noStrike" sz="1200" u="none">
                <a:solidFill>
                  <a:srgbClr val="FFFFFF"/>
                </a:solidFill>
                <a:latin typeface="Calibri"/>
              </a:rPr>
              <a:t>mode of action of the anticancer drug methotrexate</a:t>
            </a:r>
            <a:br/>
            <a:r>
              <a:rPr b="false" i="false" strike="noStrike" sz="1200" u="none">
                <a:solidFill>
                  <a:srgbClr val="FFFFFF"/>
                </a:solidFill>
                <a:latin typeface="Calibri"/>
              </a:rPr>
              <a:t>Patients with one or more risk factors for hepatotoxicity need be followed up with the more stringent guidelines</a:t>
            </a:r>
            <a:br/>
            <a:r>
              <a:rPr b="false" i="false" strike="noStrike" sz="1200" u="none">
                <a:solidFill>
                  <a:srgbClr val="FFFFFF"/>
                </a:solidFill>
                <a:latin typeface="Calibri"/>
              </a:rPr>
              <a:t>high dose methotrexate for ms</a:t>
            </a:r>
            <a:br/>
            <a:r>
              <a:rPr b="false" i="false" strike="noStrike" sz="1200" u="none">
                <a:solidFill>
                  <a:srgbClr val="FFFFFF"/>
                </a:solidFill>
                <a:latin typeface="Calibri"/>
              </a:rPr>
              <a:t>Irving Kirsch, have done mega-analyses of all the various trials of antidepressants and have concluded that none of these drugs are very effective.[xi]</a:t>
            </a:r>
            <a:br/>
            <a:r>
              <a:rPr b="false" i="false" strike="noStrike" sz="1200" u="none">
                <a:solidFill>
                  <a:srgbClr val="FFFFFF"/>
                </a:solidFill>
                <a:latin typeface="Calibri"/>
              </a:rPr>
              <a:t>cost of methotrexate in canada</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methotrexate usp</a:t>
            </a:r>
            <a:br/>
            <a:r>
              <a:rPr b="false" i="false" strike="noStrike" sz="1200" u="none">
                <a:solidFill>
                  <a:srgbClr val="FFFFFF"/>
                </a:solidFill>
                <a:latin typeface="Calibri"/>
              </a:rPr>
              <a:t>Ulmann A, Silvestre L, Chemama L, et al: Medical termination of early pregnancy with mifepristone (RU 486) followed by a prostaglandin analogue: Study in 16,369 women</a:t>
            </a:r>
            <a:br/>
            <a:r>
              <a:rPr b="false" i="false" strike="noStrike" sz="1200" u="none">
                <a:solidFill>
                  <a:srgbClr val="FFFFFF"/>
                </a:solidFill>
                <a:latin typeface="Calibri"/>
              </a:rPr>
              <a:t>it methotrexate dose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dose for cancer patients</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methotrexate injection storage</a:t>
            </a:r>
            <a:br/>
            <a:r>
              <a:rPr b="false" i="false" strike="noStrike" sz="1200" u="none">
                <a:solidFill>
                  <a:srgbClr val="FFFFFF"/>
                </a:solidFill>
                <a:latin typeface="Calibri"/>
              </a:rPr>
              <a:t>methotrexate sodium injection dosage</a:t>
            </a:r>
            <a:br/>
            <a:r>
              <a:rPr b="false" i="false" strike="noStrike" sz="1200" u="none">
                <a:solidFill>
                  <a:srgbClr val="FFFFFF"/>
                </a:solidFill>
                <a:latin typeface="Calibri"/>
              </a:rPr>
              <a:t>methotrexate cost nhs</a:t>
            </a:r>
            <a:br/>
            <a:r>
              <a:rPr b="false" i="false" strike="noStrike" sz="1200" u="none">
                <a:solidFill>
                  <a:srgbClr val="FFFFFF"/>
                </a:solidFill>
                <a:latin typeface="Calibri"/>
              </a:rPr>
              <a:t>methotrexate dose for juvenile rheumatoid arthritis</a:t>
            </a:r>
            <a:br/>
            <a:r>
              <a:rPr b="false" i="false" strike="noStrike" sz="1200" u="none">
                <a:solidFill>
                  <a:srgbClr val="FFFFFF"/>
                </a:solidFill>
                <a:latin typeface="Calibri"/>
              </a:rPr>
              <a:t>typical methotrexate dosage for psoriasis</a:t>
            </a:r>
            <a:br/>
            <a:r>
              <a:rPr b="false" i="false" strike="noStrike" sz="1200" u="none">
                <a:solidFill>
                  <a:srgbClr val="FFFFFF"/>
                </a:solidFill>
                <a:latin typeface="Calibri"/>
              </a:rPr>
              <a:t>Lisinopril 30mg can cause serious (possibly fatal) harm to an unborn baby if used during pregnancy</a:t>
            </a:r>
            <a:br/>
            <a:r>
              <a:rPr b="false" i="false" strike="noStrike" sz="1200" u="none">
                <a:solidFill>
                  <a:srgbClr val="FFFFFF"/>
                </a:solidFill>
                <a:latin typeface="Calibri"/>
              </a:rPr>
              <a:t>buy methotrexate cheap</a:t>
            </a:r>
            <a:br/>
            <a:r>
              <a:rPr b="false" i="false" strike="noStrike" sz="1200" u="none">
                <a:solidFill>
                  <a:srgbClr val="FFFFFF"/>
                </a:solidFill>
                <a:latin typeface="Calibri"/>
              </a:rPr>
              <a:t>methotrexate intrathecal</a:t>
            </a:r>
            <a:br/>
            <a:r>
              <a:rPr b="false" i="false" strike="noStrike" sz="1200" u="none">
                <a:solidFill>
                  <a:srgbClr val="FFFFFF"/>
                </a:solidFill>
                <a:latin typeface="Calibri"/>
              </a:rPr>
              <a:t>maximum dose of methotrexate injection</a:t>
            </a:r>
            <a:br/>
            <a:r>
              <a:rPr b="false" i="false" strike="noStrike" sz="1200" u="none">
                <a:solidFill>
                  <a:srgbClr val="FFFFFF"/>
                </a:solidFill>
                <a:latin typeface="Calibri"/>
              </a:rPr>
              <a:t>To help clear up your infection, keep taking valacyclovir for the full time of treatment, even if your symptoms begin to clear up after a few days</a:t>
            </a:r>
            <a:br/>
            <a:r>
              <a:rPr b="false" i="false" strike="noStrike" sz="1200" u="none">
                <a:solidFill>
                  <a:srgbClr val="FFFFFF"/>
                </a:solidFill>
                <a:latin typeface="Calibri"/>
              </a:rPr>
              <a:t>how effective is methotrexate for psoriatic arthritis</a:t>
            </a:r>
            <a:br/>
            <a:r>
              <a:rPr b="false" i="false" strike="noStrike" sz="1200" u="none">
                <a:solidFill>
                  <a:srgbClr val="FFFFFF"/>
                </a:solidFill>
                <a:latin typeface="Calibri"/>
              </a:rPr>
              <a:t>methotrexate injection usp 50 mg</a:t>
            </a:r>
            <a:br/>
            <a:r>
              <a:rPr b="false" i="false" strike="noStrike" sz="1200" u="none">
                <a:solidFill>
                  <a:srgbClr val="FFFFFF"/>
                </a:solidFill>
                <a:latin typeface="Calibri"/>
              </a:rPr>
              <a:t>methotrexate 2.5</a:t>
            </a:r>
            <a:br/>
            <a:r>
              <a:rPr b="false" i="false" strike="noStrike" sz="1200" u="none">
                <a:solidFill>
                  <a:srgbClr val="FFFFFF"/>
                </a:solidFill>
                <a:latin typeface="Calibri"/>
              </a:rPr>
              <a:t>That is why it is recommended that you use Noritate Cream during pregnancy only if it is considered safe by your doctor.</a:t>
            </a:r>
            <a:br/>
            <a:r>
              <a:rPr b="false" i="false" strike="noStrike" sz="1200" u="none">
                <a:solidFill>
                  <a:srgbClr val="FFFFFF"/>
                </a:solidFill>
                <a:latin typeface="Calibri"/>
              </a:rPr>
              <a:t>methotrexate online kaufen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injection</a:t>
            </a:r>
            <a:br/>
            <a:r>
              <a:rPr b="false" i="false" strike="noStrike" sz="1200" u="none">
                <a:solidFill>
                  <a:srgbClr val="FFFFFF"/>
                </a:solidFill>
                <a:latin typeface="Calibri"/>
              </a:rPr>
              <a:t>methotrexate booklet order</a:t>
            </a:r>
            <a:br/>
            <a:r>
              <a:rPr b="false" i="false" strike="noStrike" sz="1200" u="none">
                <a:solidFill>
                  <a:srgbClr val="FFFFFF"/>
                </a:solidFill>
                <a:latin typeface="Calibri"/>
              </a:rPr>
              <a:t>it's sad how unaccessible prescription drugs are in the US and how confusing insurance can be.</a:t>
            </a:r>
            <a:br/>
            <a:r>
              <a:rPr b="false" i="false" strike="noStrike" sz="1200" u="none">
                <a:solidFill>
                  <a:srgbClr val="FFFFFF"/>
                </a:solidFill>
                <a:latin typeface="Calibri"/>
              </a:rPr>
              <a:t>methotrexate 7.5 mg daily</a:t>
            </a:r>
            <a:br/>
            <a:r>
              <a:rPr b="false" i="false" strike="noStrike" sz="1200" u="none">
                <a:solidFill>
                  <a:srgbClr val="FFFFFF"/>
                </a:solidFill>
                <a:latin typeface="Calibri"/>
              </a:rPr>
              <a:t>is there an alternative to methotrexate for rheumatoid arthritis</a:t>
            </a:r>
            <a:br/>
            <a:r>
              <a:rPr b="false" i="false" strike="noStrike" sz="1200" u="none">
                <a:solidFill>
                  <a:srgbClr val="FFFFFF"/>
                </a:solidFill>
                <a:latin typeface="Calibri"/>
              </a:rPr>
              <a:t>dosage of methotrexate in psoriasis</a:t>
            </a:r>
            <a:br/>
            <a:r>
              <a:rPr b="false" i="false" strike="noStrike" sz="1200" u="none">
                <a:solidFill>
                  <a:srgbClr val="FFFFFF"/>
                </a:solidFill>
                <a:latin typeface="Calibri"/>
              </a:rPr>
              <a:t>methotrexate cancer dosage</a:t>
            </a:r>
            <a:br/>
            <a:r>
              <a:rPr b="false" i="false" strike="noStrike" sz="1200" u="none">
                <a:solidFill>
                  <a:srgbClr val="FFFFFF"/>
                </a:solidFill>
                <a:latin typeface="Calibri"/>
              </a:rPr>
              <a:t>arthritis methotrexate alcohol</a:t>
            </a:r>
            <a:br/>
            <a:r>
              <a:rPr b="false" i="false" strike="noStrike" sz="1200" u="none">
                <a:solidFill>
                  <a:srgbClr val="FFFFFF"/>
                </a:solidFill>
                <a:latin typeface="Calibri"/>
              </a:rPr>
              <a:t>oral methotrexate dosage for ectopic pregnancy</a:t>
            </a:r>
            <a:br/>
            <a:r>
              <a:rPr b="false" i="false" strike="noStrike" sz="1200" u="none">
                <a:solidFill>
                  <a:srgbClr val="FFFFFF"/>
                </a:solidFill>
                <a:latin typeface="Calibri"/>
              </a:rPr>
              <a:t>25 mg methotrexate dosage</a:t>
            </a:r>
            <a:br/>
            <a:r>
              <a:rPr b="false" i="false" strike="noStrike" sz="1200" u="none">
                <a:solidFill>
                  <a:srgbClr val="FFFFFF"/>
                </a:solidFill>
                <a:latin typeface="Calibri"/>
              </a:rPr>
              <a:t>Store acyclovir at room temperature between 59 and 77 degrees Fahrenheit</a:t>
            </a:r>
            <a:br/>
            <a:r>
              <a:rPr b="false" i="false" strike="noStrike" sz="1200" u="none">
                <a:solidFill>
                  <a:srgbClr val="FFFFFF"/>
                </a:solidFill>
                <a:latin typeface="Calibri"/>
              </a:rPr>
              <a:t>dosage of methotrexate for rheumatoid arthritis</a:t>
            </a:r>
            <a:br/>
            <a:r>
              <a:rPr b="false" i="false" strike="noStrike" sz="1200" u="none">
                <a:solidFill>
                  <a:srgbClr val="FFFFFF"/>
                </a:solidFill>
                <a:latin typeface="Calibri"/>
              </a:rPr>
              <a:t>I forgot to pick up the RX on Friday and my pharmacy is closed on Saturday and Sunday</a:t>
            </a:r>
            <a:br/>
            <a:r>
              <a:rPr b="false" i="false" strike="noStrike" sz="1200" u="none">
                <a:solidFill>
                  <a:srgbClr val="FFFFFF"/>
                </a:solidFill>
                <a:latin typeface="Calibri"/>
              </a:rPr>
              <a:t>methotrexate subcutaneous injection canada</a:t>
            </a:r>
            <a:br/>
            <a:r>
              <a:rPr b="false" i="false" strike="noStrike" sz="1200" u="none">
                <a:solidFill>
                  <a:srgbClr val="FFFFFF"/>
                </a:solidFill>
                <a:latin typeface="Calibri"/>
              </a:rPr>
              <a:t>methotrexate cause yeast infections</a:t>
            </a:r>
            <a:br/>
            <a:r>
              <a:rPr b="false" i="false" strike="noStrike" sz="1200" u="none">
                <a:solidFill>
                  <a:srgbClr val="FFFFFF"/>
                </a:solidFill>
                <a:latin typeface="Calibri"/>
              </a:rPr>
              <a:t>cpt code for methotrexate injection for ectopic pregnancy</a:t>
            </a:r>
            <a:br/>
            <a:r>
              <a:rPr b="false" i="false" strike="noStrike" sz="1200" u="none">
                <a:solidFill>
                  <a:srgbClr val="FFFFFF"/>
                </a:solidFill>
                <a:latin typeface="Calibri"/>
              </a:rPr>
              <a:t>methotrexate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sodium tablets 2.5 mg</a:t>
            </a:r>
            <a:br/>
            <a:r>
              <a:rPr b="false" i="false" strike="noStrike" sz="1200" u="none">
                <a:solidFill>
                  <a:srgbClr val="FFFFFF"/>
                </a:solidFill>
                <a:latin typeface="Calibri"/>
              </a:rPr>
              <a:t>dosage of methotrexate for cancer</a:t>
            </a:r>
            <a:br/>
            <a:r>
              <a:rPr b="false" i="false" strike="noStrike" sz="1200" u="none">
                <a:solidFill>
                  <a:srgbClr val="FFFFFF"/>
                </a:solidFill>
                <a:latin typeface="Calibri"/>
              </a:rPr>
              <a:t>methotrexate dose pediatric</a:t>
            </a:r>
            <a:br/>
            <a:r>
              <a:rPr b="false" i="false" strike="noStrike" sz="1200" u="none">
                <a:solidFill>
                  <a:srgbClr val="FFFFFF"/>
                </a:solidFill>
                <a:latin typeface="Calibri"/>
              </a:rPr>
              <a:t>arthritis methotrexate dosage</a:t>
            </a:r>
            <a:br/>
            <a:r>
              <a:rPr b="false" i="false" strike="noStrike" sz="1200" u="none">
                <a:solidFill>
                  <a:srgbClr val="FFFFFF"/>
                </a:solidFill>
                <a:latin typeface="Calibri"/>
              </a:rPr>
              <a:t>how long does it take before methotrexate works</a:t>
            </a:r>
            <a:br/>
            <a:r>
              <a:rPr b="false" i="false" strike="noStrike" sz="1200" u="none">
                <a:solidFill>
                  <a:srgbClr val="FFFFFF"/>
                </a:solidFill>
                <a:latin typeface="Calibri"/>
              </a:rPr>
              <a:t>Whoever made this picture is pretty twisted</a:t>
            </a:r>
            <a:br/>
            <a:r>
              <a:rPr b="false" i="false" strike="noStrike" sz="1200" u="none">
                <a:solidFill>
                  <a:srgbClr val="FFFFFF"/>
                </a:solidFill>
                <a:latin typeface="Calibri"/>
              </a:rPr>
              <a:t>walmart pharmacy methotrexate prices</a:t>
            </a:r>
            <a:br/>
            <a:r>
              <a:rPr b="false" i="false" strike="noStrike" sz="1200" u="none">
                <a:solidFill>
                  <a:srgbClr val="FFFFFF"/>
                </a:solidFill>
                <a:latin typeface="Calibri"/>
              </a:rPr>
              <a:t>Thus some of the fight among the Egyptian people over who should run the government is driven as much by economic distress and fears for the future as on ideology</a:t>
            </a:r>
            <a:br/>
            <a:r>
              <a:rPr b="false" i="false" strike="noStrike" sz="1200" u="none">
                <a:solidFill>
                  <a:srgbClr val="FFFFFF"/>
                </a:solidFill>
                <a:latin typeface="Calibri"/>
              </a:rPr>
              <a:t>how much does methotrexate injection cost</a:t>
            </a:r>
            <a:br/>
            <a:r>
              <a:rPr b="false" i="false" strike="noStrike" sz="1200" u="none">
                <a:solidFill>
                  <a:srgbClr val="FFFFFF"/>
                </a:solidFill>
                <a:latin typeface="Calibri"/>
              </a:rPr>
              <a:t>Hi all, I havent felt good for a few days now, I suffer with migranes (I&amp;#39;m on medication for this, and acid reflux and take medication for this to</a:t>
            </a:r>
            <a:br/>
            <a:r>
              <a:rPr b="false" i="false" strike="noStrike" sz="1200" u="none">
                <a:solidFill>
                  <a:srgbClr val="FFFFFF"/>
                </a:solidFill>
                <a:latin typeface="Calibri"/>
              </a:rPr>
              <a:t>methotrexate methotrexate</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buy methotrexate online</a:t>
            </a:r>
            <a:br/>
            <a:r>
              <a:rPr b="false" i="false" strike="noStrike" sz="1200" u="none">
                <a:solidFill>
                  <a:srgbClr val="FFFFFF"/>
                </a:solidFill>
                <a:latin typeface="Calibri"/>
              </a:rPr>
              <a:t>I have been on paxil 20mg now for almost 6 months</a:t>
            </a:r>
            <a:br/>
            <a:r>
              <a:rPr b="false" i="false" strike="noStrike" sz="1200" u="none">
                <a:solidFill>
                  <a:srgbClr val="FFFFFF"/>
                </a:solidFill>
                <a:latin typeface="Calibri"/>
              </a:rPr>
              <a:t>methotrexate for ra forums</a:t>
            </a:r>
            <a:br/>
            <a:r>
              <a:rPr b="false" i="false" strike="noStrike" sz="1200" u="none">
                <a:solidFill>
                  <a:srgbClr val="FFFFFF"/>
                </a:solidFill>
                <a:latin typeface="Calibri"/>
              </a:rPr>
              <a:t>methotrexate sodium bicarbonate</a:t>
            </a:r>
            <a:br/>
            <a:r>
              <a:rPr b="false" i="false" strike="noStrike" sz="1200" u="none">
                <a:solidFill>
                  <a:srgbClr val="FFFFFF"/>
                </a:solidFill>
                <a:latin typeface="Calibri"/>
              </a:rPr>
              <a:t>does methotrexate increased risk of cancer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7.5 mg methotrexate alcohol</a:t>
            </a:r>
            <a:br/>
            <a:r>
              <a:rPr b="false" i="false" strike="noStrike" sz="1200" u="none">
                <a:solidFill>
                  <a:srgbClr val="FFFFFF"/>
                </a:solidFill>
                <a:latin typeface="Calibri"/>
              </a:rPr>
              <a:t>This is America&amp;rsquo;s wake up call</a:t>
            </a:r>
            <a:br/>
            <a:r>
              <a:rPr b="false" i="false" strike="noStrike" sz="1200" u="none">
                <a:solidFill>
                  <a:srgbClr val="FFFFFF"/>
                </a:solidFill>
                <a:latin typeface="Calibri"/>
              </a:rPr>
              <a:t>methotrexate dose modification in renal failure</a:t>
            </a:r>
            <a:br/>
            <a:r>
              <a:rPr b="false" i="false" strike="noStrike" sz="1200" u="none">
                <a:solidFill>
                  <a:srgbClr val="FFFFFF"/>
                </a:solidFill>
                <a:latin typeface="Calibri"/>
              </a:rPr>
              <a:t>These chat sessions are not regular and old transcripts are still not available</a:t>
            </a:r>
            <a:br/>
            <a:r>
              <a:rPr b="false" i="false" strike="noStrike" sz="1200" u="none">
                <a:solidFill>
                  <a:srgbClr val="FFFFFF"/>
                </a:solidFill>
                <a:latin typeface="Calibri"/>
              </a:rPr>
              <a:t>methotrexate price canada</a:t>
            </a:r>
            <a:br/>
            <a:r>
              <a:rPr b="false" i="false" strike="noStrike" sz="1200" u="none">
                <a:solidFill>
                  <a:srgbClr val="FFFFFF"/>
                </a:solidFill>
                <a:latin typeface="Calibri"/>
              </a:rPr>
              <a:t>what is the dose of methotrexate for ectopic pregnancy</a:t>
            </a:r>
            <a:br/>
            <a:r>
              <a:rPr b="false" i="false" strike="noStrike" sz="1200" u="none">
                <a:solidFill>
                  <a:srgbClr val="FFFFFF"/>
                </a:solidFill>
                <a:latin typeface="Calibri"/>
              </a:rPr>
              <a:t>methotrexate sodium 2.5 mg tab</a:t>
            </a:r>
            <a:br/>
            <a:r>
              <a:rPr b="false" i="false" strike="noStrike" sz="1200" u="none">
                <a:solidFill>
                  <a:srgbClr val="FFFFFF"/>
                </a:solidFill>
                <a:latin typeface="Calibri"/>
              </a:rPr>
              <a:t>methotrexate injection instructions</a:t>
            </a:r>
            <a:br/>
            <a:r>
              <a:rPr b="false" i="false" strike="noStrike" sz="1200" u="none">
                <a:solidFill>
                  <a:srgbClr val="FFFFFF"/>
                </a:solidFill>
                <a:latin typeface="Calibri"/>
              </a:rPr>
              <a:t>methotrexate in ra mechanism</a:t>
            </a:r>
            <a:br/>
            <a:r>
              <a:rPr b="false" i="false" strike="noStrike" sz="1200" u="none">
                <a:solidFill>
                  <a:srgbClr val="FFFFFF"/>
                </a:solidFill>
                <a:latin typeface="Calibri"/>
              </a:rPr>
              <a:t>methotrexate usp grade</a:t>
            </a:r>
            <a:br/>
            <a:r>
              <a:rPr b="false" i="false" strike="noStrike" sz="1200" u="none">
                <a:solidFill>
                  <a:srgbClr val="FFFFFF"/>
                </a:solidFill>
                <a:latin typeface="Calibri"/>
              </a:rPr>
              <a:t>Preklinik almalarda teratojenik etki kaydedilmemi, ama fetotoksisite gsterilmitir</a:t>
            </a:r>
            <a:br/>
            <a:r>
              <a:rPr b="false" i="false" strike="noStrike" sz="1200" u="none">
                <a:solidFill>
                  <a:srgbClr val="FFFFFF"/>
                </a:solidFill>
                <a:latin typeface="Calibri"/>
              </a:rPr>
              <a:t>methotrexate rash on neck</a:t>
            </a:r>
            <a:br/>
            <a:r>
              <a:rPr b="false" i="false" strike="noStrike" sz="1200" u="none">
                <a:solidFill>
                  <a:srgbClr val="FFFFFF"/>
                </a:solidFill>
                <a:latin typeface="Calibri"/>
              </a:rPr>
              <a:t>price of methotrexate injection</a:t>
            </a:r>
            <a:br/>
            <a:r>
              <a:rPr b="false" i="false" strike="noStrike" sz="1200" u="none">
                <a:solidFill>
                  <a:srgbClr val="FFFFFF"/>
                </a:solidFill>
                <a:latin typeface="Calibri"/>
              </a:rPr>
              <a:t>methotrexate cost in india</a:t>
            </a:r>
            <a:br/>
            <a:r>
              <a:rPr b="false" i="false" strike="noStrike" sz="1200" u="none">
                <a:solidFill>
                  <a:srgbClr val="FFFFFF"/>
                </a:solidFill>
                <a:latin typeface="Calibri"/>
              </a:rPr>
              <a:t>methotrexate 2 5mg tablet</a:t>
            </a:r>
            <a:br/>
            <a:r>
              <a:rPr b="false" i="false" strike="noStrike" sz="1200" u="none">
                <a:solidFill>
                  <a:srgbClr val="FFFFFF"/>
                </a:solidFill>
                <a:latin typeface="Calibri"/>
              </a:rPr>
              <a:t>is 12.5 mg methotrexate a high dose</a:t>
            </a:r>
            <a:br/>
            <a:r>
              <a:rPr b="false" i="false" strike="noStrike" sz="1200" u="none">
                <a:solidFill>
                  <a:srgbClr val="FFFFFF"/>
                </a:solidFill>
                <a:latin typeface="Calibri"/>
              </a:rPr>
              <a:t>methotrexate cause yeast infection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intrathecal preparation</a:t>
            </a:r>
            <a:br/>
            <a:r>
              <a:rPr b="false" i="false" strike="noStrike" sz="1200" u="none">
                <a:solidFill>
                  <a:srgbClr val="FFFFFF"/>
                </a:solidFill>
                <a:latin typeface="Calibri"/>
              </a:rPr>
              <a:t>methotrexate tablet dosage for abortion</a:t>
            </a:r>
            <a:br/>
            <a:r>
              <a:rPr b="false" i="false" strike="noStrike" sz="1200" u="none">
                <a:solidFill>
                  <a:srgbClr val="FFFFFF"/>
                </a:solidFill>
                <a:latin typeface="Calibri"/>
              </a:rPr>
              <a:t>They come as creams, sprays, solutions, tablets designed to go into the vagina (pessaries), shampoos, medicines to take by mouth, and injections</a:t>
            </a:r>
            <a:br/>
            <a:r>
              <a:rPr b="false" i="false" strike="noStrike" sz="1200" u="none">
                <a:solidFill>
                  <a:srgbClr val="FFFFFF"/>
                </a:solidFill>
                <a:latin typeface="Calibri"/>
              </a:rPr>
              <a:t>methotrexate increased risk of infection</a:t>
            </a:r>
            <a:br/>
            <a:r>
              <a:rPr b="false" i="false" strike="noStrike" sz="1200" u="none">
                <a:solidFill>
                  <a:srgbClr val="FFFFFF"/>
                </a:solidFill>
                <a:latin typeface="Calibri"/>
              </a:rPr>
              <a:t>methotrexate fda label</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methotrexate subcutaneous injection dosage</a:t>
            </a:r>
            <a:br/>
            <a:r>
              <a:rPr b="false" i="false" strike="noStrike" sz="1200" u="none">
                <a:solidFill>
                  <a:srgbClr val="FFFFFF"/>
                </a:solidFill>
                <a:latin typeface="Calibri"/>
              </a:rPr>
              <a:t>methotrexate interaction</a:t>
            </a:r>
            <a:br/>
            <a:r>
              <a:rPr b="false" i="false" strike="noStrike" sz="1200" u="none">
                <a:solidFill>
                  <a:srgbClr val="FFFFFF"/>
                </a:solidFill>
                <a:latin typeface="Calibri"/>
              </a:rPr>
              <a:t>Unfortunately, this is rarely done in either conventional or alternative treatment of thyroid disorders.&amp;rdquo;</a:t>
            </a:r>
            <a:br/>
            <a:r>
              <a:rPr b="false" i="false" strike="noStrike" sz="1200" u="none">
                <a:solidFill>
                  <a:srgbClr val="FFFFFF"/>
                </a:solidFill>
                <a:latin typeface="Calibri"/>
              </a:rPr>
              <a:t>methotrexate mylan 25 mg/ml</a:t>
            </a:r>
            <a:br/>
            <a:r>
              <a:rPr b="false" i="false" strike="noStrike" sz="1200" u="none">
                <a:solidFill>
                  <a:srgbClr val="FFFFFF"/>
                </a:solidFill>
                <a:latin typeface="Calibri"/>
              </a:rPr>
              <a:t>yeast infection after methotrexate</a:t>
            </a:r>
            <a:br/>
            <a:r>
              <a:rPr b="false" i="false" strike="noStrike" sz="1200" u="none">
                <a:solidFill>
                  <a:srgbClr val="FFFFFF"/>
                </a:solidFill>
                <a:latin typeface="Calibri"/>
              </a:rPr>
              <a:t>methotrexate fiale da 10 mg</a:t>
            </a:r>
            <a:br/>
            <a:r>
              <a:rPr b="false" i="false" strike="noStrike" sz="1200" u="none">
                <a:solidFill>
                  <a:srgbClr val="FFFFFF"/>
                </a:solidFill>
                <a:latin typeface="Calibri"/>
              </a:rPr>
              <a:t>thuoc methotrexate 50 mg</a:t>
            </a:r>
            <a:br/>
            <a:r>
              <a:rPr b="false" i="false" strike="noStrike" sz="1200" u="none">
                <a:solidFill>
                  <a:srgbClr val="FFFFFF"/>
                </a:solidFill>
                <a:latin typeface="Calibri"/>
              </a:rPr>
              <a:t>But, if things get worse, Call 911 EMEDIATLEY.</a:t>
            </a:r>
            <a:br/>
            <a:r>
              <a:rPr b="false" i="false" strike="noStrike" sz="1200" u="none">
                <a:solidFill>
                  <a:srgbClr val="FFFFFF"/>
                </a:solidFill>
                <a:latin typeface="Calibri"/>
              </a:rPr>
              <a:t>normal dosage of methotrexate for ra</a:t>
            </a:r>
            <a:br/>
            <a:r>
              <a:rPr b="false" i="false" strike="noStrike" sz="1200" u="none">
                <a:solidFill>
                  <a:srgbClr val="FFFFFF"/>
                </a:solidFill>
                <a:latin typeface="Calibri"/>
              </a:rPr>
              <a:t>Don&amp;rsquo;t hesitate to Call 911 if it starts to knock you out.</a:t>
            </a:r>
            <a:br/>
            <a:r>
              <a:rPr b="false" i="false" strike="noStrike" sz="1200" u="none">
                <a:solidFill>
                  <a:srgbClr val="FFFFFF"/>
                </a:solidFill>
                <a:latin typeface="Calibri"/>
              </a:rPr>
              <a:t>methotrexate 50 mg vial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20 mg</a:t>
            </a:r>
            <a:br/>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methotrexate how does it work ectopic</a:t>
            </a:r>
            <a:br/>
            <a:r>
              <a:rPr b="false" i="false" strike="noStrike" sz="1200" u="none">
                <a:solidFill>
                  <a:srgbClr val="FFFFFF"/>
                </a:solidFill>
                <a:latin typeface="Calibri"/>
              </a:rPr>
              <a:t>methotrexate injection dose for rheumatoid arthritis</a:t>
            </a:r>
            <a:br/>
            <a:r>
              <a:rPr b="false" i="false" strike="noStrike" sz="1200" u="none">
                <a:solidFill>
                  <a:srgbClr val="FFFFFF"/>
                </a:solidFill>
                <a:latin typeface="Calibri"/>
              </a:rPr>
              <a:t>success rate of methotrexate in ectopic pregnancy</a:t>
            </a:r>
            <a:br/>
            <a:r>
              <a:rPr b="false" i="false" strike="noStrike" sz="1200" u="none">
                <a:solidFill>
                  <a:srgbClr val="FFFFFF"/>
                </a:solidFill>
                <a:latin typeface="Calibri"/>
              </a:rPr>
              <a:t>generic methotrexate 2.5 mg</a:t>
            </a:r>
            <a:br/>
            <a:r>
              <a:rPr b="false" i="false" strike="noStrike" sz="1200" u="none">
                <a:solidFill>
                  <a:srgbClr val="FFFFFF"/>
                </a:solidFill>
                <a:latin typeface="Calibri"/>
              </a:rPr>
              <a:t>methotrexate injection sites abortion</a:t>
            </a:r>
            <a:br/>
            <a:r>
              <a:rPr b="false" i="false" strike="noStrike" sz="1200" u="none">
                <a:solidFill>
                  <a:srgbClr val="FFFFFF"/>
                </a:solidFill>
                <a:latin typeface="Calibri"/>
              </a:rPr>
              <a:t>I spend alot of energy trying to keep a lid on my anger so I&amp;#039;m biting the inside of my lips constantly</a:t>
            </a:r>
            <a:br/>
            <a:r>
              <a:rPr b="false" i="false" strike="noStrike" sz="1200" u="none">
                <a:solidFill>
                  <a:srgbClr val="FFFFFF"/>
                </a:solidFill>
                <a:latin typeface="Calibri"/>
              </a:rPr>
              <a:t>methotrexate 20 mg per week</a:t>
            </a:r>
            <a:br/>
            <a:r>
              <a:rPr b="false" i="false" strike="noStrike" sz="1200" u="none">
                <a:solidFill>
                  <a:srgbClr val="FFFFFF"/>
                </a:solidFill>
                <a:latin typeface="Calibri"/>
              </a:rPr>
              <a:t>This advantage was maintained through the remaining 3 years of the studies</a:t>
            </a:r>
            <a:br/>
            <a:r>
              <a:rPr b="false" i="false" strike="noStrike" sz="1200" u="none">
                <a:solidFill>
                  <a:srgbClr val="FFFFFF"/>
                </a:solidFill>
                <a:latin typeface="Calibri"/>
              </a:rPr>
              <a:t>methotrexate 20 mg price</a:t>
            </a:r>
            <a:br/>
            <a:r>
              <a:rPr b="false" i="false" strike="noStrike" sz="1200" u="none">
                <a:solidFill>
                  <a:srgbClr val="FFFFFF"/>
                </a:solidFill>
                <a:latin typeface="Calibri"/>
              </a:rPr>
              <a:t>methotrexate 5mg tablet</a:t>
            </a:r>
            <a:br/>
            <a:r>
              <a:rPr b="false" i="false" strike="noStrike" sz="1200" u="none">
                <a:solidFill>
                  <a:srgbClr val="FFFFFF"/>
                </a:solidFill>
                <a:latin typeface="Calibri"/>
              </a:rPr>
              <a:t>methotrexate injection price in india</a:t>
            </a:r>
            <a:br/>
            <a:r>
              <a:rPr b="false" i="false" strike="noStrike" sz="1200" u="none">
                <a:solidFill>
                  <a:srgbClr val="FFFFFF"/>
                </a:solidFill>
                <a:latin typeface="Calibri"/>
              </a:rPr>
              <a:t>I felt fine in school, besides always being tired</a:t>
            </a:r>
            <a:br/>
            <a:r>
              <a:rPr b="false" i="false" strike="noStrike" sz="1200" u="none">
                <a:solidFill>
                  <a:srgbClr val="FFFFFF"/>
                </a:solidFill>
                <a:latin typeface="Calibri"/>
              </a:rPr>
              <a:t>methotrexate 50mg</a:t>
            </a:r>
            <a:br/>
            <a:r>
              <a:rPr b="false" i="false" strike="noStrike" sz="1200" u="none">
                <a:solidFill>
                  <a:srgbClr val="FFFFFF"/>
                </a:solidFill>
                <a:latin typeface="Calibri"/>
              </a:rPr>
              <a:t>methotrexate oral dosage</a:t>
            </a:r>
            <a:br/>
            <a:r>
              <a:rPr b="false" i="false" strike="noStrike" sz="1200" u="none">
                <a:solidFill>
                  <a:srgbClr val="FFFFFF"/>
                </a:solidFill>
                <a:latin typeface="Calibri"/>
              </a:rPr>
              <a:t>folic acid 5mg after methotrexate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Nej, det finns inga behandlingar fr att bli lngre, svida man inte r medicinskt kortvxt</a:t>
            </a:r>
            <a:br/>
            <a:r>
              <a:rPr b="false" i="false" strike="noStrike" sz="1200" u="none">
                <a:solidFill>
                  <a:srgbClr val="FFFFFF"/>
                </a:solidFill>
                <a:latin typeface="Calibri"/>
              </a:rPr>
              <a:t>how long does it take for methotrexate to work for crohn's</a:t>
            </a:r>
            <a:br/>
            <a:r>
              <a:rPr b="false" i="false" strike="noStrike" sz="1200" u="none">
                <a:solidFill>
                  <a:srgbClr val="FFFFFF"/>
                </a:solidFill>
                <a:latin typeface="Calibri"/>
              </a:rPr>
              <a:t>oral dose of methotrexate for abortion</a:t>
            </a:r>
            <a:br/>
            <a:r>
              <a:rPr b="false" i="false" strike="noStrike" sz="1200" u="none">
                <a:solidFill>
                  <a:srgbClr val="FFFFFF"/>
                </a:solidFill>
                <a:latin typeface="Calibri"/>
              </a:rPr>
              <a:t>methotrexate treatment for ms</a:t>
            </a:r>
            <a:br/>
            <a:r>
              <a:rPr b="false" i="false" strike="noStrike" sz="1200" u="none">
                <a:solidFill>
                  <a:srgbClr val="FFFFFF"/>
                </a:solidFill>
                <a:latin typeface="Calibri"/>
              </a:rPr>
              <a:t>methotrexate sodium 25mg/ml</a:t>
            </a:r>
            <a:br/>
            <a:r>
              <a:rPr b="false" i="false" strike="noStrike" sz="1200" u="none">
                <a:solidFill>
                  <a:srgbClr val="FFFFFF"/>
                </a:solidFill>
                <a:latin typeface="Calibri"/>
              </a:rPr>
              <a:t>methotrexate 2.5 mg tab</a:t>
            </a:r>
            <a:br/>
            <a:r>
              <a:rPr b="false" i="false" strike="noStrike" sz="1200" u="none">
                <a:solidFill>
                  <a:srgbClr val="FFFFFF"/>
                </a:solidFill>
                <a:latin typeface="Calibri"/>
              </a:rPr>
              <a:t>fda methotrexate recall</a:t>
            </a:r>
            <a:br/>
            <a:r>
              <a:rPr b="false" i="false" strike="noStrike" sz="1200" u="none">
                <a:solidFill>
                  <a:srgbClr val="FFFFFF"/>
                </a:solidFill>
                <a:latin typeface="Calibri"/>
              </a:rPr>
              <a:t>methotrexate calculator for ectopic pregnancy</a:t>
            </a:r>
            <a:br/>
            <a:r>
              <a:rPr b="false" i="false" strike="noStrike" sz="1200" u="none">
                <a:solidFill>
                  <a:srgbClr val="FFFFFF"/>
                </a:solidFill>
                <a:latin typeface="Calibri"/>
              </a:rPr>
              <a:t>Resolution of the precipitate varied from immediately to 13 days after commencing therapy.</a:t>
            </a:r>
            <a:br/>
            <a:r>
              <a:rPr b="false" i="false" strike="noStrike" sz="1200" u="none">
                <a:solidFill>
                  <a:srgbClr val="FFFFFF"/>
                </a:solidFill>
                <a:latin typeface="Calibri"/>
              </a:rPr>
              <a:t>methotrexate injection for ectopic pregnancy</a:t>
            </a:r>
            <a:br/>
            <a:r>
              <a:rPr b="false" i="false" strike="noStrike" sz="1200" u="none">
                <a:solidFill>
                  <a:srgbClr val="FFFFFF"/>
                </a:solidFill>
                <a:latin typeface="Calibri"/>
              </a:rPr>
              <a:t>Gebeliin son devresinde, yenidoanlarda kernikterus riski asndan Bactrim'in kullanlmasndan kanlmaldr.</a:t>
            </a:r>
            <a:br/>
            <a:r>
              <a:rPr b="false" i="false" strike="noStrike" sz="1200" u="none">
                <a:solidFill>
                  <a:srgbClr val="FFFFFF"/>
                </a:solidFill>
                <a:latin typeface="Calibri"/>
              </a:rPr>
              <a:t>methotrexate dosage reactive arthritis</a:t>
            </a:r>
            <a:br/>
            <a:r>
              <a:rPr b="false" i="false" strike="noStrike" sz="1200" u="none">
                <a:solidFill>
                  <a:srgbClr val="FFFFFF"/>
                </a:solidFill>
                <a:latin typeface="Calibri"/>
              </a:rPr>
              <a:t>methotrexate dose for ms</a:t>
            </a:r>
            <a:br/>
            <a:r>
              <a:rPr b="false" i="false" strike="noStrike" sz="1200" u="none">
                <a:solidFill>
                  <a:srgbClr val="FFFFFF"/>
                </a:solidFill>
                <a:latin typeface="Calibri"/>
              </a:rPr>
              <a:t>purchase methotrexate online</a:t>
            </a:r>
            <a:br/>
            <a:r>
              <a:rPr b="false" i="false" strike="noStrike" sz="1200" u="none">
                <a:solidFill>
                  <a:srgbClr val="FFFFFF"/>
                </a:solidFill>
                <a:latin typeface="Calibri"/>
              </a:rPr>
              <a:t>Your doctor may also use it to reduce the appearance of wrinkles, rough skin, or skin discolouration.</a:t>
            </a:r>
            <a:br/>
            <a:r>
              <a:rPr b="false" i="false" strike="noStrike" sz="1200" u="none">
                <a:solidFill>
                  <a:srgbClr val="FFFFFF"/>
                </a:solidFill>
                <a:latin typeface="Calibri"/>
              </a:rPr>
              <a:t>methotrexate sodium injection 25mg ml</a:t>
            </a:r>
            <a:br/>
            <a:r>
              <a:rPr b="false" i="false" strike="noStrike" sz="1200" u="none">
                <a:solidFill>
                  <a:srgbClr val="FFFFFF"/>
                </a:solidFill>
                <a:latin typeface="Calibri"/>
              </a:rPr>
              <a:t>should i stop using it or what? lyk currently instead of the epiduo, im using facial cleansing pads with tea tree oil</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does it take for methotrexate to work for psoriasis</a:t>
            </a:r>
            <a:br/>
            <a:r>
              <a:rPr b="false" i="false" strike="noStrike" sz="1200" u="none">
                <a:solidFill>
                  <a:srgbClr val="FFFFFF"/>
                </a:solidFill>
                <a:latin typeface="Calibri"/>
              </a:rPr>
              <a:t>Holesterol sam skinula za samo mesec dana Pu er cajem koji piju tibetanci jer jedu izuzetno masno</a:t>
            </a:r>
            <a:br/>
            <a:r>
              <a:rPr b="false" i="false" strike="noStrike" sz="1200" u="none">
                <a:solidFill>
                  <a:srgbClr val="FFFFFF"/>
                </a:solidFill>
                <a:latin typeface="Calibri"/>
              </a:rPr>
              <a:t>methotrexate 2.5mg tablets price</a:t>
            </a:r>
            <a:br/>
            <a:r>
              <a:rPr b="false" i="false" strike="noStrike" sz="1200" u="none">
                <a:solidFill>
                  <a:srgbClr val="FFFFFF"/>
                </a:solidFill>
                <a:latin typeface="Calibri"/>
              </a:rPr>
              <a:t>low dose methotrexate cancer</a:t>
            </a:r>
            <a:br/>
            <a:r>
              <a:rPr b="false" i="false" strike="noStrike" sz="1200" u="none">
                <a:solidFill>
                  <a:srgbClr val="FFFFFF"/>
                </a:solidFill>
                <a:latin typeface="Calibri"/>
              </a:rPr>
              <a:t>should i take methotrexate for ra</a:t>
            </a:r>
            <a:br/>
            <a:r>
              <a:rPr b="false" i="false" strike="noStrike" sz="1200" u="none">
                <a:solidFill>
                  <a:srgbClr val="FFFFFF"/>
                </a:solidFill>
                <a:latin typeface="Calibri"/>
              </a:rPr>
              <a:t>Lamisil may interact with cimetidine, rifampin, other antifungal antibiotics, blood thinners, heart rhythm medications, antidepressants, MAO inhibitors (MAOIs), or beta-blockers</a:t>
            </a:r>
            <a:br/>
            <a:r>
              <a:rPr b="false" i="false" strike="noStrike" sz="1200" u="none">
                <a:solidFill>
                  <a:srgbClr val="FFFFFF"/>
                </a:solidFill>
                <a:latin typeface="Calibri"/>
              </a:rPr>
              <a:t>methotrexate 12.5 mg week</a:t>
            </a:r>
            <a:br/>
            <a:r>
              <a:rPr b="false" i="false" strike="noStrike" sz="1200" u="none">
                <a:solidFill>
                  <a:srgbClr val="FFFFFF"/>
                </a:solidFill>
                <a:latin typeface="Calibri"/>
              </a:rPr>
              <a:t>is 15 mg of methotrexate high</a:t>
            </a:r>
            <a:br/>
            <a:r>
              <a:rPr b="false" i="false" strike="noStrike" sz="1200" u="none">
                <a:solidFill>
                  <a:srgbClr val="FFFFFF"/>
                </a:solidFill>
                <a:latin typeface="Calibri"/>
              </a:rPr>
              <a:t>clinical pharmacology of intrathecal methotrexate</a:t>
            </a:r>
            <a:br/>
            <a:r>
              <a:rPr b="false" i="false" strike="noStrike" sz="1200" u="none">
                <a:solidFill>
                  <a:srgbClr val="FFFFFF"/>
                </a:solidFill>
                <a:latin typeface="Calibri"/>
              </a:rPr>
              <a:t>abortion by methotrexate injection</a:t>
            </a:r>
            <a:br/>
            <a:r>
              <a:rPr b="false" i="false" strike="noStrike" sz="1200" u="none">
                <a:solidFill>
                  <a:srgbClr val="FFFFFF"/>
                </a:solidFill>
                <a:latin typeface="Calibri"/>
              </a:rPr>
              <a:t>methotrexate oral suspension</a:t>
            </a:r>
            <a:br/>
            <a:r>
              <a:rPr b="false" i="false" strike="noStrike" sz="1200" u="none">
                <a:solidFill>
                  <a:srgbClr val="FFFFFF"/>
                </a:solidFill>
                <a:latin typeface="Calibri"/>
              </a:rPr>
              <a:t>methotrexate injection oral administration</a:t>
            </a:r>
            <a:br/>
            <a:r>
              <a:rPr b="false" i="false" strike="noStrike" sz="1200" u="none">
                <a:solidFill>
                  <a:srgbClr val="FFFFFF"/>
                </a:solidFill>
                <a:latin typeface="Calibri"/>
              </a:rPr>
              <a:t>methotrexate by injection arthritis</a:t>
            </a:r>
            <a:br/>
            <a:r>
              <a:rPr b="false" i="false" strike="noStrike" sz="1200" u="none">
                <a:solidFill>
                  <a:srgbClr val="FFFFFF"/>
                </a:solidFill>
                <a:latin typeface="Calibri"/>
              </a:rPr>
              <a:t>"Bo has been kicked to the side but his policies have remained."</a:t>
            </a:r>
            <a:br/>
            <a:r>
              <a:rPr b="false" i="false" strike="noStrike" sz="1200" u="none">
                <a:solidFill>
                  <a:srgbClr val="FFFFFF"/>
                </a:solidFill>
                <a:latin typeface="Calibri"/>
              </a:rPr>
              <a:t>methotrexate 2.5 mg tablets price</a:t>
            </a:r>
            <a:br/>
            <a:r>
              <a:rPr b="false" i="false" strike="noStrike" sz="1200" u="none">
                <a:solidFill>
                  <a:srgbClr val="FFFFFF"/>
                </a:solidFill>
                <a:latin typeface="Calibri"/>
              </a:rPr>
              <a:t>It's now been another 3 yrs and at 31 decided to come off it to try for my second child</a:t>
            </a:r>
            <a:br/>
            <a:r>
              <a:rPr b="false" i="false" strike="noStrike" sz="1200" u="none">
                <a:solidFill>
                  <a:srgbClr val="FFFFFF"/>
                </a:solidFill>
                <a:latin typeface="Calibri"/>
              </a:rPr>
              <a:t>methotrexate oral dosage for abortion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price increase 2013</a:t>
            </a:r>
            <a:br/>
            <a:r>
              <a:rPr b="false" i="false" strike="noStrike" sz="1200" u="none">
                <a:solidFill>
                  <a:srgbClr val="FFFFFF"/>
                </a:solidFill>
                <a:latin typeface="Calibri"/>
              </a:rPr>
              <a:t>methotrexate injection for ectopic pregnancy pain</a:t>
            </a:r>
            <a:br/>
            <a:r>
              <a:rPr b="false" i="false" strike="noStrike" sz="1200" u="none">
                <a:solidFill>
                  <a:srgbClr val="FFFFFF"/>
                </a:solidFill>
                <a:latin typeface="Calibri"/>
              </a:rPr>
              <a:t>methotrexate rash on face</a:t>
            </a:r>
            <a:br/>
            <a:r>
              <a:rPr b="false" i="false" strike="noStrike" sz="1200" u="none">
                <a:solidFill>
                  <a:srgbClr val="FFFFFF"/>
                </a:solidFill>
                <a:latin typeface="Calibri"/>
              </a:rPr>
              <a:t>methotrexate subcutaneous injection sites</a:t>
            </a:r>
            <a:br/>
            <a:r>
              <a:rPr b="false" i="false" strike="noStrike" sz="1200" u="none">
                <a:solidFill>
                  <a:srgbClr val="FFFFFF"/>
                </a:solidFill>
                <a:latin typeface="Calibri"/>
              </a:rPr>
              <a:t>dosage methotrexate</a:t>
            </a:r>
            <a:br/>
            <a:r>
              <a:rPr b="false" i="false" strike="noStrike" sz="1200" u="none">
                <a:solidFill>
                  <a:srgbClr val="FFFFFF"/>
                </a:solidFill>
                <a:latin typeface="Calibri"/>
              </a:rPr>
              <a:t>psoriatic arthritis methotrexate dose</a:t>
            </a:r>
            <a:br/>
            <a:r>
              <a:rPr b="false" i="false" strike="noStrike" sz="1200" u="none">
                <a:solidFill>
                  <a:srgbClr val="FFFFFF"/>
                </a:solidFill>
                <a:latin typeface="Calibri"/>
              </a:rPr>
              <a:t>Trust your own judgment&amp;rdquo;I can&amp;rsquo;t be liable for problems that occur from bad decisions you make based on content found here.</a:t>
            </a:r>
            <a:br/>
            <a:r>
              <a:rPr b="false" i="false" strike="noStrike" sz="1200" u="none">
                <a:solidFill>
                  <a:srgbClr val="FFFFFF"/>
                </a:solidFill>
                <a:latin typeface="Calibri"/>
              </a:rPr>
              <a:t>methotrexate for breast cancer treatment</a:t>
            </a:r>
            <a:br/>
            <a:r>
              <a:rPr b="false" i="false" strike="noStrike" sz="1200" u="none">
                <a:solidFill>
                  <a:srgbClr val="FFFFFF"/>
                </a:solidFill>
                <a:latin typeface="Calibri"/>
              </a:rPr>
              <a:t>high dose methotrexate order set</a:t>
            </a:r>
            <a:br/>
            <a:r>
              <a:rPr b="false" i="false" strike="noStrike" sz="1200" u="none">
                <a:solidFill>
                  <a:srgbClr val="FFFFFF"/>
                </a:solidFill>
                <a:latin typeface="Calibri"/>
              </a:rPr>
              <a:t>Hair Loss Talk allows you to set up a personal page, much like a blog or a social network page</a:t>
            </a:r>
            <a:br/>
            <a:r>
              <a:rPr b="false" i="false" strike="noStrike" sz="1200" u="none">
                <a:solidFill>
                  <a:srgbClr val="FFFFFF"/>
                </a:solidFill>
                <a:latin typeface="Calibri"/>
              </a:rPr>
              <a:t>methotrexate dosage calculator</a:t>
            </a:r>
            <a:br/>
            <a:r>
              <a:rPr b="false" i="false" strike="noStrike" sz="1200" u="none">
                <a:solidFill>
                  <a:srgbClr val="FFFFFF"/>
                </a:solidFill>
                <a:latin typeface="Calibri"/>
              </a:rPr>
              <a:t>dosage of methotrexate for psoriatic arthritis</a:t>
            </a:r>
            <a:br/>
            <a:r>
              <a:rPr b="false" i="false" strike="noStrike" sz="1200" u="none">
                <a:solidFill>
                  <a:srgbClr val="FFFFFF"/>
                </a:solidFill>
                <a:latin typeface="Calibri"/>
              </a:rPr>
              <a:t>Other compound adapalene gel include clindamycin with adapalene</a:t>
            </a:r>
            <a:br/>
            <a:r>
              <a:rPr b="false" i="false" strike="noStrike" sz="1200" u="none">
                <a:solidFill>
                  <a:srgbClr val="FFFFFF"/>
                </a:solidFill>
                <a:latin typeface="Calibri"/>
              </a:rPr>
              <a:t>methotrexate uspi</a:t>
            </a:r>
            <a:br/>
            <a:r>
              <a:rPr b="false" i="false" strike="noStrike" sz="1200" u="none">
                <a:solidFill>
                  <a:srgbClr val="FFFFFF"/>
                </a:solidFill>
                <a:latin typeface="Calibri"/>
              </a:rPr>
              <a:t>methotrexate generic</a:t>
            </a:r>
            <a:br/>
            <a:r>
              <a:rPr b="false" i="false" strike="noStrike" sz="1200" u="none">
                <a:solidFill>
                  <a:srgbClr val="FFFFFF"/>
                </a:solidFill>
                <a:latin typeface="Calibri"/>
              </a:rPr>
              <a:t>arthritis methotrexate dose</a:t>
            </a:r>
            <a:br/>
            <a:r>
              <a:rPr b="false" i="false" strike="noStrike" sz="1200" u="none">
                <a:solidFill>
                  <a:srgbClr val="FFFFFF"/>
                </a:solidFill>
                <a:latin typeface="Calibri"/>
              </a:rPr>
              <a:t>methotrexate online prices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skin cancer risk</a:t>
            </a:r>
            <a:br/>
            <a:r>
              <a:rPr b="false" i="false" strike="noStrike" sz="1200" u="none">
                <a:solidFill>
                  <a:srgbClr val="FFFFFF"/>
                </a:solidFill>
                <a:latin typeface="Calibri"/>
              </a:rPr>
              <a:t>methotrexate pharmacology pdf</a:t>
            </a:r>
            <a:br/>
            <a:r>
              <a:rPr b="false" i="false" strike="noStrike" sz="1200" u="none">
                <a:solidFill>
                  <a:srgbClr val="FFFFFF"/>
                </a:solidFill>
                <a:latin typeface="Calibri"/>
              </a:rPr>
              <a:t>methotrexate subq injection sites</a:t>
            </a:r>
            <a:br/>
            <a:r>
              <a:rPr b="false" i="false" strike="noStrike" sz="1200" u="none">
                <a:solidFill>
                  <a:srgbClr val="FFFFFF"/>
                </a:solidFill>
                <a:latin typeface="Calibri"/>
              </a:rPr>
              <a:t>abdominal pain after methotrexate injection for ectopic pregnancy</a:t>
            </a:r>
            <a:br/>
            <a:r>
              <a:rPr b="false" i="false" strike="noStrike" sz="1200" u="none">
                <a:solidFill>
                  <a:srgbClr val="FFFFFF"/>
                </a:solidFill>
                <a:latin typeface="Calibri"/>
              </a:rPr>
              <a:t>is there a generic for methotrexate</a:t>
            </a:r>
            <a:br/>
            <a:r>
              <a:rPr b="false" i="false" strike="noStrike" sz="1200" u="none">
                <a:solidFill>
                  <a:srgbClr val="FFFFFF"/>
                </a:solidFill>
                <a:latin typeface="Calibri"/>
              </a:rPr>
              <a:t>Margus Viigimaa is Head of the Centre of Preventive Cardiology, North Estonia Medical Centre and Professor of Cardiovascular Medicine, Tallinn University of Technology</a:t>
            </a:r>
            <a:br/>
            <a:r>
              <a:rPr b="false" i="false" strike="noStrike" sz="1200" u="none">
                <a:solidFill>
                  <a:srgbClr val="FFFFFF"/>
                </a:solidFill>
                <a:latin typeface="Calibri"/>
              </a:rPr>
              <a:t>methotrexate injection package insert</a:t>
            </a:r>
            <a:br/>
            <a:r>
              <a:rPr b="false" i="false" strike="noStrike" sz="1200" u="none">
                <a:solidFill>
                  <a:srgbClr val="FFFFFF"/>
                </a:solidFill>
                <a:latin typeface="Calibri"/>
              </a:rPr>
              <a:t>where can i buy methotrexate</a:t>
            </a:r>
            <a:br/>
            <a:r>
              <a:rPr b="false" i="false" strike="noStrike" sz="1200" u="none">
                <a:solidFill>
                  <a:srgbClr val="FFFFFF"/>
                </a:solidFill>
                <a:latin typeface="Calibri"/>
              </a:rPr>
              <a:t>methotrexate rash</a:t>
            </a:r>
            <a:br/>
            <a:r>
              <a:rPr b="false" i="false" strike="noStrike" sz="1200" u="none">
                <a:solidFill>
                  <a:srgbClr val="FFFFFF"/>
                </a:solidFill>
                <a:latin typeface="Calibri"/>
              </a:rPr>
              <a:t>methotrexate injections for crohn's</a:t>
            </a:r>
            <a:br/>
            <a:r>
              <a:rPr b="false" i="false" strike="noStrike" sz="1200" u="none">
                <a:solidFill>
                  <a:srgbClr val="FFFFFF"/>
                </a:solidFill>
                <a:latin typeface="Calibri"/>
              </a:rPr>
              <a:t>If the situation is recurring or chronic, a visit to the vet my be in order</a:t>
            </a:r>
            <a:br/>
            <a:r>
              <a:rPr b="false" i="false" strike="noStrike" sz="1200" u="none">
                <a:solidFill>
                  <a:srgbClr val="FFFFFF"/>
                </a:solidFill>
                <a:latin typeface="Calibri"/>
              </a:rPr>
              <a:t>methotrexate 15 mg weekly</a:t>
            </a:r>
            <a:br/>
            <a:r>
              <a:rPr b="false" i="false" strike="noStrike" sz="1200" u="none">
                <a:solidFill>
                  <a:srgbClr val="FFFFFF"/>
                </a:solidFill>
                <a:latin typeface="Calibri"/>
              </a:rPr>
              <a:t>alternatives to methotrexate for ectopic pregnancy</a:t>
            </a:r>
            <a:br/>
            <a:r>
              <a:rPr b="false" i="false" strike="noStrike" sz="1200" u="none">
                <a:solidFill>
                  <a:srgbClr val="FFFFFF"/>
                </a:solidFill>
                <a:latin typeface="Calibri"/>
              </a:rPr>
              <a:t>how long does it take for methotrexate to start working</a:t>
            </a:r>
            <a:br/>
            <a:r>
              <a:rPr b="false" i="false" strike="noStrike" sz="1200" u="none">
                <a:solidFill>
                  <a:srgbClr val="FFFFFF"/>
                </a:solidFill>
                <a:latin typeface="Calibri"/>
              </a:rPr>
              <a:t>dose of methotrexate for psoriatic arthritis</a:t>
            </a:r>
            <a:br/>
            <a:r>
              <a:rPr b="false" i="false" strike="noStrike" sz="1200" u="none">
                <a:solidFill>
                  <a:srgbClr val="FFFFFF"/>
                </a:solidFill>
                <a:latin typeface="Calibri"/>
              </a:rPr>
              <a:t>Anyone have any info to share? I would really appreciate it.</a:t>
            </a:r>
            <a:br/>
            <a:r>
              <a:rPr b="false" i="false" strike="noStrike" sz="1200" u="none">
                <a:solidFill>
                  <a:srgbClr val="FFFFFF"/>
                </a:solidFill>
                <a:latin typeface="Calibri"/>
              </a:rPr>
              <a:t>methotrexate raynaud's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it gets really bad just ask for a weak benzo.i hope this helps a little...</a:t>
            </a:r>
            <a:br/>
            <a:r>
              <a:rPr b="false" i="false" strike="noStrike" sz="1200" u="none">
                <a:solidFill>
                  <a:srgbClr val="FFFFFF"/>
                </a:solidFill>
                <a:latin typeface="Calibri"/>
              </a:rPr>
              <a:t>methotrexate costs 2010</a:t>
            </a:r>
            <a:br/>
            <a:r>
              <a:rPr b="false" i="false" strike="noStrike" sz="1200" u="none">
                <a:solidFill>
                  <a:srgbClr val="FFFFFF"/>
                </a:solidFill>
                <a:latin typeface="Calibri"/>
              </a:rPr>
              <a:t>methotrexate mtx psoriasis</a:t>
            </a:r>
            <a:br/>
            <a:r>
              <a:rPr b="false" i="false" strike="noStrike" sz="1200" u="none">
                <a:solidFill>
                  <a:srgbClr val="FFFFFF"/>
                </a:solidFill>
                <a:latin typeface="Calibri"/>
              </a:rPr>
              <a:t>Potovani, Zato ne podnosim luk? Ima ve oko 7 godina kako i pri najmanjoj kolicini bijelog luka, cak ako ga ima u tragovima npr</a:t>
            </a:r>
            <a:br/>
            <a:r>
              <a:rPr b="false" i="false" strike="noStrike" sz="1200" u="none">
                <a:solidFill>
                  <a:srgbClr val="FFFFFF"/>
                </a:solidFill>
                <a:latin typeface="Calibri"/>
              </a:rPr>
              <a:t>methotrexate cancer risk</a:t>
            </a:r>
            <a:br/>
            <a:r>
              <a:rPr b="false" i="false" strike="noStrike" sz="1200" u="none">
                <a:solidFill>
                  <a:srgbClr val="FFFFFF"/>
                </a:solidFill>
                <a:latin typeface="Calibri"/>
              </a:rPr>
              <a:t>methotrexate 10 mg</a:t>
            </a:r>
            <a:br/>
            <a:r>
              <a:rPr b="false" i="false" strike="noStrike" sz="1200" u="none">
                <a:solidFill>
                  <a:srgbClr val="FFFFFF"/>
                </a:solidFill>
                <a:latin typeface="Calibri"/>
              </a:rPr>
              <a:t>methotrexate (mtx) คือ</a:t>
            </a:r>
            <a:br/>
            <a:r>
              <a:rPr b="false" i="false" strike="noStrike" sz="1200" u="none">
                <a:solidFill>
                  <a:srgbClr val="FFFFFF"/>
                </a:solidFill>
                <a:latin typeface="Calibri"/>
              </a:rPr>
              <a:t>The 34-year-old reality star paraded her fit physique in a figure-flattering black one-piece.</a:t>
            </a:r>
            <a:br/>
            <a:r>
              <a:rPr b="false" i="false" strike="noStrike" sz="1200" u="none">
                <a:solidFill>
                  <a:srgbClr val="FFFFFF"/>
                </a:solidFill>
                <a:latin typeface="Calibri"/>
              </a:rPr>
              <a:t>methotrexate for arthritis</a:t>
            </a:r>
            <a:br/>
            <a:r>
              <a:rPr b="false" i="false" strike="noStrike" sz="1200" u="none">
                <a:solidFill>
                  <a:srgbClr val="FFFFFF"/>
                </a:solidFill>
                <a:latin typeface="Calibri"/>
              </a:rPr>
              <a:t>methotrexate tablets for abortion</a:t>
            </a:r>
            <a:br/>
            <a:r>
              <a:rPr b="false" i="false" strike="noStrike" sz="1200" u="none">
                <a:solidFill>
                  <a:srgbClr val="FFFFFF"/>
                </a:solidFill>
                <a:latin typeface="Calibri"/>
              </a:rPr>
              <a:t>methotrexate mtx</a:t>
            </a:r>
            <a:br/>
            <a:r>
              <a:rPr b="false" i="false" strike="noStrike" sz="1200" u="none">
                <a:solidFill>
                  <a:srgbClr val="FFFFFF"/>
                </a:solidFill>
                <a:latin typeface="Calibri"/>
              </a:rPr>
              <a:t>methotrexate 15 mg week</a:t>
            </a:r>
            <a:br/>
            <a:r>
              <a:rPr b="false" i="false" strike="noStrike" sz="1200" u="none">
                <a:solidFill>
                  <a:srgbClr val="FFFFFF"/>
                </a:solidFill>
                <a:latin typeface="Calibri"/>
              </a:rPr>
              <a:t>methotrexate 50 mg m2</a:t>
            </a:r>
            <a:br/>
            <a:r>
              <a:rPr b="false" i="false" strike="noStrike" sz="1200" u="none">
                <a:solidFill>
                  <a:srgbClr val="FFFFFF"/>
                </a:solidFill>
                <a:latin typeface="Calibri"/>
              </a:rPr>
              <a:t>methotrexate im dose for rheumatoid arthritis</a:t>
            </a:r>
            <a:br/>
            <a:r>
              <a:rPr b="false" i="false" strike="noStrike" sz="1200" u="none">
                <a:solidFill>
                  <a:srgbClr val="FFFFFF"/>
                </a:solidFill>
                <a:latin typeface="Calibri"/>
              </a:rPr>
              <a:t>Start at 0.05% and use it every other night if irritation develops</a:t>
            </a:r>
            <a:br/>
            <a:r>
              <a:rPr b="false" i="false" strike="noStrike" sz="1200" u="none">
                <a:solidFill>
                  <a:srgbClr val="FFFFFF"/>
                </a:solidFill>
                <a:latin typeface="Calibri"/>
              </a:rPr>
              <a:t>methotrexate 50 mg/ml</a:t>
            </a:r>
            <a:br/>
            <a:r>
              <a:rPr b="false" i="false" strike="noStrike" sz="1200" u="none">
                <a:solidFill>
                  <a:srgbClr val="FFFFFF"/>
                </a:solidFill>
                <a:latin typeface="Calibri"/>
              </a:rPr>
              <a:t>It doesn&amp;rsquo;t look like a dog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for ectopic pregnancy order set</a:t>
            </a:r>
            <a:br/>
            <a:r>
              <a:rPr b="false" i="false" strike="noStrike" sz="1200" u="none">
                <a:solidFill>
                  <a:srgbClr val="FFFFFF"/>
                </a:solidFill>
                <a:latin typeface="Calibri"/>
              </a:rPr>
              <a:t>methotrexate rash pictures</a:t>
            </a:r>
            <a:br/>
            <a:r>
              <a:rPr b="false" i="false" strike="noStrike" sz="1200" u="none">
                <a:solidFill>
                  <a:srgbClr val="FFFFFF"/>
                </a:solidFill>
                <a:latin typeface="Calibri"/>
              </a:rPr>
              <a:t>methotrexate 2.5 mg espanol</a:t>
            </a:r>
            <a:br/>
            <a:r>
              <a:rPr b="false" i="false" strike="noStrike" sz="1200" u="none">
                <a:solidFill>
                  <a:srgbClr val="FFFFFF"/>
                </a:solidFill>
                <a:latin typeface="Calibri"/>
              </a:rPr>
              <a:t>methotrexate 20 mg injection</a:t>
            </a:r>
            <a:br/>
            <a:r>
              <a:rPr b="false" i="false" strike="noStrike" sz="1200" u="none">
                <a:solidFill>
                  <a:srgbClr val="FFFFFF"/>
                </a:solidFill>
                <a:latin typeface="Calibri"/>
              </a:rPr>
              <a:t>I'd like a phonecard, please get cash The latter track features Mrs</a:t>
            </a:r>
            <a:br/>
            <a:r>
              <a:rPr b="false" i="false" strike="noStrike" sz="1200" u="none">
                <a:solidFill>
                  <a:srgbClr val="FFFFFF"/>
                </a:solidFill>
                <a:latin typeface="Calibri"/>
              </a:rPr>
              <a:t>pictures of rash caused by methotrexate</a:t>
            </a:r>
            <a:br/>
            <a:r>
              <a:rPr b="false" i="false" strike="noStrike" sz="1200" u="none">
                <a:solidFill>
                  <a:srgbClr val="FFFFFF"/>
                </a:solidFill>
                <a:latin typeface="Calibri"/>
              </a:rPr>
              <a:t>methotrexate buy online</a:t>
            </a:r>
            <a:br/>
            <a:r>
              <a:rPr b="false" i="false" strike="noStrike" sz="1200" u="none">
                <a:solidFill>
                  <a:srgbClr val="FFFFFF"/>
                </a:solidFill>
                <a:latin typeface="Calibri"/>
              </a:rPr>
              <a:t>Im going to see how i am in a week or two</a:t>
            </a:r>
            <a:br/>
            <a:r>
              <a:rPr b="false" i="false" strike="noStrike" sz="1200" u="none">
                <a:solidFill>
                  <a:srgbClr val="FFFFFF"/>
                </a:solidFill>
                <a:latin typeface="Calibri"/>
              </a:rPr>
              <a:t>taking methotrexate for arthritis</a:t>
            </a:r>
            <a:br/>
            <a:r>
              <a:rPr b="false" i="false" strike="noStrike" sz="1200" u="none">
                <a:solidFill>
                  <a:srgbClr val="FFFFFF"/>
                </a:solidFill>
                <a:latin typeface="Calibri"/>
              </a:rPr>
              <a:t>Advise patients, their families, and their caregivers toread the Medication Guide and assist them in understanding its contents</a:t>
            </a:r>
            <a:br/>
            <a:r>
              <a:rPr b="false" i="false" strike="noStrike" sz="1200" u="none">
                <a:solidFill>
                  <a:srgbClr val="FFFFFF"/>
                </a:solidFill>
                <a:latin typeface="Calibri"/>
              </a:rPr>
              <a:t>methotrexate cost increase</a:t>
            </a:r>
            <a:br/>
            <a:r>
              <a:rPr b="false" i="false" strike="noStrike" sz="1200" u="none">
                <a:solidFill>
                  <a:srgbClr val="FFFFFF"/>
                </a:solidFill>
                <a:latin typeface="Calibri"/>
              </a:rPr>
              <a:t>folic acid dosage methotrexate</a:t>
            </a:r>
            <a:br/>
            <a:r>
              <a:rPr b="false" i="false" strike="noStrike" sz="1200" u="none">
                <a:solidFill>
                  <a:srgbClr val="FFFFFF"/>
                </a:solidFill>
                <a:latin typeface="Calibri"/>
              </a:rPr>
              <a:t>methotrexate 10 mg weekly</a:t>
            </a:r>
            <a:br/>
            <a:r>
              <a:rPr b="false" i="false" strike="noStrike" sz="1200" u="none">
                <a:solidFill>
                  <a:srgbClr val="FFFFFF"/>
                </a:solidFill>
                <a:latin typeface="Calibri"/>
              </a:rPr>
              <a:t>By the 2nd week I was in a perpetual state of mania, with psychotic effects</a:t>
            </a:r>
            <a:br/>
            <a:r>
              <a:rPr b="false" i="false" strike="noStrike" sz="1200" u="none">
                <a:solidFill>
                  <a:srgbClr val="FFFFFF"/>
                </a:solidFill>
                <a:latin typeface="Calibri"/>
              </a:rPr>
              <a:t>buy methotrexate injection online</a:t>
            </a:r>
            <a:br/>
            <a:r>
              <a:rPr b="false" i="false" strike="noStrike" sz="1200" u="none">
                <a:solidFill>
                  <a:srgbClr val="FFFFFF"/>
                </a:solidFill>
                <a:latin typeface="Calibri"/>
              </a:rPr>
              <a:t>methotrexate tablets or injection</a:t>
            </a:r>
            <a:br/>
            <a:r>
              <a:rPr b="false" i="false" strike="noStrike" sz="1200" u="none">
                <a:solidFill>
                  <a:srgbClr val="FFFFFF"/>
                </a:solidFill>
                <a:latin typeface="Calibri"/>
              </a:rPr>
              <a:t>methotrexate chest infection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folic acid dosage while on methotrexate</a:t>
            </a:r>
            <a:br/>
            <a:r>
              <a:rPr b="false" i="false" strike="noStrike" sz="1200" u="none">
                <a:solidFill>
                  <a:srgbClr val="FFFFFF"/>
                </a:solidFill>
                <a:latin typeface="Calibri"/>
              </a:rPr>
              <a:t>intrathecal methotrexate order set</a:t>
            </a:r>
            <a:br/>
            <a:r>
              <a:rPr b="false" i="false" strike="noStrike" sz="1200" u="none">
                <a:solidFill>
                  <a:srgbClr val="FFFFFF"/>
                </a:solidFill>
                <a:latin typeface="Calibri"/>
              </a:rPr>
              <a:t>[quote:0569847b98=\"TLS18-Thyroxine user..</a:t>
            </a:r>
            <a:br/>
            <a:r>
              <a:rPr b="false" i="false" strike="noStrike" sz="1200" u="none">
                <a:solidFill>
                  <a:srgbClr val="FFFFFF"/>
                </a:solidFill>
                <a:latin typeface="Calibri"/>
              </a:rPr>
              <a:t>methotrexate price walmart</a:t>
            </a:r>
            <a:br/>
            <a:r>
              <a:rPr b="false" i="false" strike="noStrike" sz="1200" u="none">
                <a:solidFill>
                  <a:srgbClr val="FFFFFF"/>
                </a:solidFill>
                <a:latin typeface="Calibri"/>
              </a:rPr>
              <a:t>how long does it take for methotrexate to work for eczema</a:t>
            </a:r>
            <a:br/>
            <a:r>
              <a:rPr b="false" i="false" strike="noStrike" sz="1200" u="none">
                <a:solidFill>
                  <a:srgbClr val="FFFFFF"/>
                </a:solidFill>
                <a:latin typeface="Calibri"/>
              </a:rPr>
              <a:t>what is the maximum dosage of methotrexate for rheumatoid arthritis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2015-12-20T01:16:57+04:00</dcterms:created>
  <dcterms:modified xsi:type="dcterms:W3CDTF">2015-12-20T01:16:57+04:00</dcterms:modified>
  <dc:title>Methotrexate Uspi - Pictures Of Rash Caused By Methotrexate</dc:title>
  <dc:description>Psoriatic arthritis methotrexate not working, methotrexate injection dose for rheumatoid arthritis, methotrexate oral dosage, methotrexate 2.5 mg tablets price, methotrexate for breast cancer treatment, abdominal pain after methotrexate injection for ectopic pregnancy, intrathecal methotrexate order set</dc:description>
  <dc:subject>Methotrexate Uspi - Pictures Of Rash Caused By Methotrexate</dc:subject>
  <cp:keywords>methotrexate 7.5 mg daily, arthritis methotrexate dosage, methotrexate dose modification in renal failure, methotrexate cause yeast infection, methotrexate mylan 25 mg/ml, success rate of methotrexate in ectopic pregnancy, methotrexate oral dosage, methotrexate mtx psoriasis, methotrexate for arthritis, methotrexate 2.5 mg espanol</cp:keywords>
  <cp:category/>
</cp:coreProperties>
</file>