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7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Metaxalone Fun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metaxalone overdose</a:t>
            </a:r>
            <a:br/>
            <a:r>
              <a:rPr b="false" i="false" strike="noStrike" sz="1200" u="none">
                <a:solidFill>
                  <a:srgbClr val="FFFFFF"/>
                </a:solidFill>
                <a:latin typeface="Calibri"/>
              </a:rPr>
              <a:t>metaxalone tmj</a:t>
            </a:r>
            <a:br/>
            <a:r>
              <a:rPr b="false" i="false" strike="noStrike" sz="1200" u="none">
                <a:solidFill>
                  <a:srgbClr val="FFFFFF"/>
                </a:solidFill>
                <a:latin typeface="Calibri"/>
              </a:rPr>
              <a:t>skelaxin interactions</a:t>
            </a:r>
            <a:br/>
            <a:r>
              <a:rPr b="false" i="false" strike="noStrike" sz="1200" u="none">
                <a:solidFill>
                  <a:srgbClr val="FFFFFF"/>
                </a:solidFill>
                <a:latin typeface="Calibri"/>
              </a:rPr>
              <a:t>metaxalone 5859</a:t>
            </a:r>
            <a:br/>
            <a:r>
              <a:rPr b="false" i="false" strike="noStrike" sz="1200" u="none">
                <a:solidFill>
                  <a:srgbClr val="FFFFFF"/>
                </a:solidFill>
                <a:latin typeface="Calibri"/>
              </a:rPr>
              <a:t>skelaxin recreational</a:t>
            </a:r>
            <a:br/>
            <a:r>
              <a:rPr b="false" i="false" strike="noStrike" sz="1200" u="none">
                <a:solidFill>
                  <a:srgbClr val="FFFFFF"/>
                </a:solidFill>
                <a:latin typeface="Calibri"/>
              </a:rPr>
              <a:t>skelaxin high yahoo</a:t>
            </a:r>
            <a:br/>
            <a:r>
              <a:rPr b="false" i="false" strike="noStrike" sz="1200" u="none">
                <a:solidFill>
                  <a:srgbClr val="FFFFFF"/>
                </a:solidFill>
                <a:latin typeface="Calibri"/>
              </a:rPr>
              <a:t>metaxalone lexapro</a:t>
            </a:r>
            <a:br/>
            <a:r>
              <a:rPr b="false" i="false" strike="noStrike" sz="1200" u="none">
                <a:solidFill>
                  <a:srgbClr val="FFFFFF"/>
                </a:solidFill>
                <a:latin typeface="Calibri"/>
              </a:rPr>
              <a:t>metaxalone espanol</a:t>
            </a:r>
            <a:br/>
            <a:r>
              <a:rPr b="false" i="false" strike="noStrike" sz="1200" u="none">
                <a:solidFill>
                  <a:srgbClr val="FFFFFF"/>
                </a:solidFill>
                <a:latin typeface="Calibri"/>
              </a:rPr>
              <a:t>metaxalone ingredients</a:t>
            </a:r>
            <a:br/>
            <a:r>
              <a:rPr b="false" i="false" strike="noStrike" sz="1200" u="none">
                <a:solidFill>
                  <a:srgbClr val="FFFFFF"/>
                </a:solidFill>
                <a:latin typeface="Calibri"/>
              </a:rPr>
              <a:t>metaxalone narcotic</a:t>
            </a:r>
            <a:br/>
            <a:r>
              <a:rPr b="false" i="false" strike="noStrike" sz="1200" u="none">
                <a:solidFill>
                  <a:srgbClr val="FFFFFF"/>
                </a:solidFill>
                <a:latin typeface="Calibri"/>
              </a:rPr>
              <a:t>skelaxin hydrocodone</a:t>
            </a:r>
            <a:br/>
            <a:r>
              <a:rPr b="false" i="false" strike="noStrike" sz="1200" u="none">
                <a:solidFill>
                  <a:srgbClr val="FFFFFF"/>
                </a:solidFill>
                <a:latin typeface="Calibri"/>
              </a:rPr>
              <a:t>metaxalone recreational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information</a:t>
            </a:r>
            <a:br/>
            <a:r>
              <a:rPr b="false" i="false" strike="noStrike" sz="1200" u="none">
                <a:solidFill>
                  <a:srgbClr val="FFFFFF"/>
                </a:solidFill>
                <a:latin typeface="Calibri"/>
              </a:rPr>
              <a:t>The diary should include notes about what you ate and drank in the last 24 hours, how much you slept and when, and what was going on in your life immediately before the pain started</a:t>
            </a:r>
            <a:br/>
            <a:r>
              <a:rPr b="false" i="false" strike="noStrike" sz="1200" u="none">
                <a:solidFill>
                  <a:srgbClr val="FFFFFF"/>
                </a:solidFill>
                <a:latin typeface="Calibri"/>
              </a:rPr>
              <a:t>metaxalone europe</a:t>
            </a:r>
            <a:br/>
            <a:r>
              <a:rPr b="false" i="false" strike="noStrike" sz="1200" u="none">
                <a:solidFill>
                  <a:srgbClr val="FFFFFF"/>
                </a:solidFill>
                <a:latin typeface="Calibri"/>
              </a:rPr>
              <a:t>skelaxin pinched nerve</a:t>
            </a:r>
            <a:br/>
            <a:r>
              <a:rPr b="false" i="false" strike="noStrike" sz="1200" u="none">
                <a:solidFill>
                  <a:srgbClr val="FFFFFF"/>
                </a:solidFill>
                <a:latin typeface="Calibri"/>
              </a:rPr>
              <a:t>metaxalone pill</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metaxalone back pain</a:t>
            </a:r>
            <a:br/>
            <a:r>
              <a:rPr b="false" i="false" strike="noStrike" sz="1200" u="none">
                <a:solidFill>
                  <a:srgbClr val="FFFFFF"/>
                </a:solidFill>
                <a:latin typeface="Calibri"/>
              </a:rPr>
              <a:t>skelaxin weight gain</a:t>
            </a:r>
            <a:br/>
            <a:r>
              <a:rPr b="false" i="false" strike="noStrike" sz="1200" u="none">
                <a:solidFill>
                  <a:srgbClr val="FFFFFF"/>
                </a:solidFill>
                <a:latin typeface="Calibri"/>
              </a:rPr>
              <a:t>Higher doses can be effective -- if the thrush is being caused by fungi that are less than fully responsive to treatment but are not yet fully resistant to the drug</a:t>
            </a:r>
            <a:br/>
            <a:r>
              <a:rPr b="false" i="false" strike="noStrike" sz="1200" u="none">
                <a:solidFill>
                  <a:srgbClr val="FFFFFF"/>
                </a:solidFill>
                <a:latin typeface="Calibri"/>
              </a:rPr>
              <a:t>skelaxin zoloft interactions</a:t>
            </a:r>
            <a:br/>
            <a:r>
              <a:rPr b="false" i="false" strike="noStrike" sz="1200" u="none">
                <a:solidFill>
                  <a:srgbClr val="FFFFFF"/>
                </a:solidFill>
                <a:latin typeface="Calibri"/>
              </a:rPr>
              <a:t>skelaxin tab 400mg</a:t>
            </a:r>
            <a:br/>
            <a:r>
              <a:rPr b="false" i="false" strike="noStrike" sz="1200" u="none">
                <a:solidFill>
                  <a:srgbClr val="FFFFFF"/>
                </a:solidFill>
                <a:latin typeface="Calibri"/>
              </a:rPr>
              <a:t>In addition, if you have a question for Dr</a:t>
            </a:r>
            <a:br/>
            <a:r>
              <a:rPr b="false" i="false" strike="noStrike" sz="1200" u="none">
                <a:solidFill>
                  <a:srgbClr val="FFFFFF"/>
                </a:solidFill>
                <a:latin typeface="Calibri"/>
              </a:rPr>
              <a:t>metaxalone prescribing information</a:t>
            </a:r>
            <a:br/>
            <a:r>
              <a:rPr b="false" i="false" strike="noStrike" sz="1200" u="none">
                <a:solidFill>
                  <a:srgbClr val="FFFFFF"/>
                </a:solidFill>
                <a:latin typeface="Calibri"/>
              </a:rPr>
              <a:t>Another scam in the market by the drug companies</a:t>
            </a:r>
            <a:br/>
            <a:r>
              <a:rPr b="false" i="false" strike="noStrike" sz="1200" u="none">
                <a:solidFill>
                  <a:srgbClr val="FFFFFF"/>
                </a:solidFill>
                <a:latin typeface="Calibri"/>
              </a:rPr>
              <a:t>skelaxin discount</a:t>
            </a:r>
            <a:br/>
            <a:r>
              <a:rPr b="false" i="false" strike="noStrike" sz="1200" u="none">
                <a:solidFill>
                  <a:srgbClr val="FFFFFF"/>
                </a:solidFill>
                <a:latin typeface="Calibri"/>
              </a:rPr>
              <a:t>Taking the drug should not be under any mental or physical ailments, disorders</a:t>
            </a:r>
            <a:br/>
            <a:r>
              <a:rPr b="false" i="false" strike="noStrike" sz="1200" u="none">
                <a:solidFill>
                  <a:srgbClr val="FFFFFF"/>
                </a:solidFill>
                <a:latin typeface="Calibri"/>
              </a:rPr>
              <a:t>metaxalone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metaxalone fun</a:t>
            </a:r>
            <a:br/>
            <a:r>
              <a:rPr b="false" i="false" strike="noStrike" sz="1200" u="none">
                <a:solidFill>
                  <a:srgbClr val="FFFFFF"/>
                </a:solidFill>
                <a:latin typeface="Calibri"/>
              </a:rPr>
              <a:t>metaxalone snort</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skelaxin lexapro interactions</a:t>
            </a:r>
            <a:br/>
            <a:r>
              <a:rPr b="false" i="false" strike="noStrike" sz="1200" u="none">
                <a:solidFill>
                  <a:srgbClr val="FFFFFF"/>
                </a:solidFill>
                <a:latin typeface="Calibri"/>
              </a:rPr>
              <a:t>Removal of fine lines using Differin gel 0.1 generic, adapalene gel 0.1 is one of the popular home remedies</a:t>
            </a:r>
            <a:br/>
            <a:r>
              <a:rPr b="false" i="false" strike="noStrike" sz="1200" u="none">
                <a:solidFill>
                  <a:srgbClr val="FFFFFF"/>
                </a:solidFill>
                <a:latin typeface="Calibri"/>
              </a:rPr>
              <a:t>skelaxin nausea</a:t>
            </a:r>
            <a:br/>
            <a:r>
              <a:rPr b="false" i="false" strike="noStrike" sz="1200" u="none">
                <a:solidFill>
                  <a:srgbClr val="FFFFFF"/>
                </a:solidFill>
                <a:latin typeface="Calibri"/>
              </a:rPr>
              <a:t>order skelaxin online</a:t>
            </a:r>
            <a:br/>
            <a:r>
              <a:rPr b="false" i="false" strike="noStrike" sz="1200" u="none">
                <a:solidFill>
                  <a:srgbClr val="FFFFFF"/>
                </a:solidFill>
                <a:latin typeface="Calibri"/>
              </a:rPr>
              <a:t>metaxalone medication</a:t>
            </a:r>
            <a:br/>
            <a:r>
              <a:rPr b="false" i="false" strike="noStrike" sz="1200" u="none">
                <a:solidFill>
                  <a:srgbClr val="FFFFFF"/>
                </a:solidFill>
                <a:latin typeface="Calibri"/>
              </a:rPr>
              <a:t>metaxalone oral tablet 800 mg</a:t>
            </a:r>
            <a:br/>
            <a:r>
              <a:rPr b="false" i="false" strike="noStrike" sz="1200" u="none">
                <a:solidFill>
                  <a:srgbClr val="FFFFFF"/>
                </a:solidFill>
                <a:latin typeface="Calibri"/>
              </a:rPr>
              <a:t>metaxalone addictive</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skelaxin breastfeeding</a:t>
            </a:r>
            <a:br/>
            <a:r>
              <a:rPr b="false" i="false" strike="noStrike" sz="1200" u="none">
                <a:solidFill>
                  <a:srgbClr val="FFFFFF"/>
                </a:solidFill>
                <a:latin typeface="Calibri"/>
              </a:rPr>
              <a:t>metaxalone reviews</a:t>
            </a:r>
            <a:br/>
            <a:r>
              <a:rPr b="false" i="false" strike="noStrike" sz="1200" u="none">
                <a:solidFill>
                  <a:srgbClr val="FFFFFF"/>
                </a:solidFill>
                <a:latin typeface="Calibri"/>
              </a:rPr>
              <a:t>metaxalone to get high</a:t>
            </a:r>
            <a:br/>
            <a:r>
              <a:rPr b="false" i="false" strike="noStrike" sz="1200" u="none">
                <a:solidFill>
                  <a:srgbClr val="FFFFFF"/>
                </a:solidFill>
                <a:latin typeface="Calibri"/>
              </a:rPr>
              <a:t>There are numerous comparison between the retinoid cream versions as each type of retinoid cream has its own features, advantages, results</a:t>
            </a:r>
            <a:br/>
            <a:r>
              <a:rPr b="false" i="false" strike="noStrike" sz="1200" u="none">
                <a:solidFill>
                  <a:srgbClr val="FFFFFF"/>
                </a:solidFill>
                <a:latin typeface="Calibri"/>
              </a:rPr>
              <a:t>skelaxin warnings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better than flexeril</a:t>
            </a:r>
            <a:br/>
            <a:r>
              <a:rPr b="false" i="false" strike="noStrike" sz="1200" u="none">
                <a:solidFill>
                  <a:srgbClr val="FFFFFF"/>
                </a:solidFill>
                <a:latin typeface="Calibri"/>
              </a:rPr>
              <a:t>metaxalone headaches</a:t>
            </a:r>
            <a:br/>
            <a:r>
              <a:rPr b="false" i="false" strike="noStrike" sz="1200" u="none">
                <a:solidFill>
                  <a:srgbClr val="FFFFFF"/>
                </a:solidFill>
                <a:latin typeface="Calibri"/>
              </a:rPr>
              <a:t>skelaxin tension headaches</a:t>
            </a:r>
            <a:br/>
            <a:r>
              <a:rPr b="false" i="false" strike="noStrike" sz="1200" u="none">
                <a:solidFill>
                  <a:srgbClr val="FFFFFF"/>
                </a:solidFill>
                <a:latin typeface="Calibri"/>
              </a:rPr>
              <a:t>skelaxin equivalent</a:t>
            </a:r>
            <a:br/>
            <a:r>
              <a:rPr b="false" i="false" strike="noStrike" sz="1200" u="none">
                <a:solidFill>
                  <a:srgbClr val="FFFFFF"/>
                </a:solidFill>
                <a:latin typeface="Calibri"/>
              </a:rPr>
              <a:t>skelaxin savings card</a:t>
            </a:r>
            <a:br/>
            <a:r>
              <a:rPr b="false" i="false" strike="noStrike" sz="1200" u="none">
                <a:solidFill>
                  <a:srgbClr val="FFFFFF"/>
                </a:solidFill>
                <a:latin typeface="Calibri"/>
              </a:rPr>
              <a:t>metaxalone nsaid</a:t>
            </a:r>
            <a:br/>
            <a:r>
              <a:rPr b="false" i="false" strike="noStrike" sz="1200" u="none">
                <a:solidFill>
                  <a:srgbClr val="FFFFFF"/>
                </a:solidFill>
                <a:latin typeface="Calibri"/>
              </a:rPr>
              <a:t>metaxalone weight gain</a:t>
            </a:r>
            <a:br/>
            <a:r>
              <a:rPr b="false" i="false" strike="noStrike" sz="1200" u="none">
                <a:solidFill>
                  <a:srgbClr val="FFFFFF"/>
                </a:solidFill>
                <a:latin typeface="Calibri"/>
              </a:rPr>
              <a:t>metaxalone webmd</a:t>
            </a:r>
            <a:br/>
            <a:r>
              <a:rPr b="false" i="false" strike="noStrike" sz="1200" u="none">
                <a:solidFill>
                  <a:srgbClr val="FFFFFF"/>
                </a:solidFill>
                <a:latin typeface="Calibri"/>
              </a:rPr>
              <a:t>Fleas look for other sources of food and begin to bite humans</a:t>
            </a:r>
            <a:br/>
            <a:r>
              <a:rPr b="false" i="false" strike="noStrike" sz="1200" u="none">
                <a:solidFill>
                  <a:srgbClr val="FFFFFF"/>
                </a:solidFill>
                <a:latin typeface="Calibri"/>
              </a:rPr>
              <a:t>skelaxin high</a:t>
            </a:r>
            <a:br/>
            <a:r>
              <a:rPr b="false" i="false" strike="noStrike" sz="1200" u="none">
                <a:solidFill>
                  <a:srgbClr val="FFFFFF"/>
                </a:solidFill>
                <a:latin typeface="Calibri"/>
              </a:rPr>
              <a:t>skelaxin used for migraines</a:t>
            </a:r>
            <a:br/>
            <a:r>
              <a:rPr b="false" i="false" strike="noStrike" sz="1200" u="none">
                <a:solidFill>
                  <a:srgbClr val="FFFFFF"/>
                </a:solidFill>
                <a:latin typeface="Calibri"/>
              </a:rPr>
              <a:t>They said they found no reasons for thsi to happen.</a:t>
            </a:r>
            <a:br/>
            <a:r>
              <a:rPr b="false" i="false" strike="noStrike" sz="1200" u="none">
                <a:solidFill>
                  <a:srgbClr val="FFFFFF"/>
                </a:solidFill>
                <a:latin typeface="Calibri"/>
              </a:rPr>
              <a:t>metaxalone erowid</a:t>
            </a:r>
            <a:br/>
            <a:r>
              <a:rPr b="false" i="false" strike="noStrike" sz="1200" u="none">
                <a:solidFill>
                  <a:srgbClr val="FFFFFF"/>
                </a:solidFill>
                <a:latin typeface="Calibri"/>
              </a:rPr>
              <a:t>metaxalone get high</a:t>
            </a:r>
            <a:br/>
            <a:r>
              <a:rPr b="false" i="false" strike="noStrike" sz="1200" u="none">
                <a:solidFill>
                  <a:srgbClr val="FFFFFF"/>
                </a:solidFill>
                <a:latin typeface="Calibri"/>
              </a:rPr>
              <a:t>metaxalone gabapentin</a:t>
            </a:r>
            <a:br/>
            <a:r>
              <a:rPr b="false" i="false" strike="noStrike" sz="1200" u="none">
                <a:solidFill>
                  <a:srgbClr val="FFFFFF"/>
                </a:solidFill>
                <a:latin typeface="Calibri"/>
              </a:rPr>
              <a:t>metaxalone opiate</a:t>
            </a:r>
            <a:br/>
            <a:r>
              <a:rPr b="false" i="false" strike="noStrike" sz="1200" u="none">
                <a:solidFill>
                  <a:srgbClr val="FFFFFF"/>
                </a:solidFill>
                <a:latin typeface="Calibri"/>
              </a:rPr>
              <a:t>skelaxin make you feel good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muscle relaxer high</a:t>
            </a:r>
            <a:br/>
            <a:r>
              <a:rPr b="false" i="false" strike="noStrike" sz="1200" u="none">
                <a:solidFill>
                  <a:srgbClr val="FFFFFF"/>
                </a:solidFill>
                <a:latin typeface="Calibri"/>
              </a:rPr>
              <a:t>metaxalone chest pain</a:t>
            </a:r>
            <a:br/>
            <a:r>
              <a:rPr b="false" i="false" strike="noStrike" sz="1200" u="none">
                <a:solidFill>
                  <a:srgbClr val="FFFFFF"/>
                </a:solidFill>
                <a:latin typeface="Calibri"/>
              </a:rPr>
              <a:t>skelaxin euphoria</a:t>
            </a:r>
            <a:br/>
            <a:r>
              <a:rPr b="false" i="false" strike="noStrike" sz="1200" u="none">
                <a:solidFill>
                  <a:srgbClr val="FFFFFF"/>
                </a:solidFill>
                <a:latin typeface="Calibri"/>
              </a:rPr>
              <a:t>buy skelaxin online</a:t>
            </a:r>
            <a:br/>
            <a:r>
              <a:rPr b="false" i="false" strike="noStrike" sz="1200" u="none">
                <a:solidFill>
                  <a:srgbClr val="FFFFFF"/>
                </a:solidFill>
                <a:latin typeface="Calibri"/>
              </a:rPr>
              <a:t>metaxalone usual dosage</a:t>
            </a:r>
            <a:br/>
            <a:r>
              <a:rPr b="false" i="false" strike="noStrike" sz="1200" u="none">
                <a:solidFill>
                  <a:srgbClr val="FFFFFF"/>
                </a:solidFill>
                <a:latin typeface="Calibri"/>
              </a:rPr>
              <a:t>metaxalone in pregnancy</a:t>
            </a:r>
            <a:br/>
            <a:r>
              <a:rPr b="false" i="false" strike="noStrike" sz="1200" u="none">
                <a:solidFill>
                  <a:srgbClr val="FFFFFF"/>
                </a:solidFill>
                <a:latin typeface="Calibri"/>
              </a:rPr>
              <a:t>metaxalone tablets usp monograph</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skelaxin ibuprofen</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skelaxin sleep aid</a:t>
            </a:r>
            <a:br/>
            <a:r>
              <a:rPr b="false" i="false" strike="noStrike" sz="1200" u="none">
                <a:solidFill>
                  <a:srgbClr val="FFFFFF"/>
                </a:solidFill>
                <a:latin typeface="Calibri"/>
              </a:rPr>
              <a:t>skelaxin insufflation</a:t>
            </a:r>
            <a:br/>
            <a:r>
              <a:rPr b="false" i="false" strike="noStrike" sz="1200" u="none">
                <a:solidFill>
                  <a:srgbClr val="FFFFFF"/>
                </a:solidFill>
                <a:latin typeface="Calibri"/>
              </a:rPr>
              <a:t>cheap metaxalone</a:t>
            </a:r>
            <a:br/>
            <a:r>
              <a:rPr b="false" i="false" strike="noStrike" sz="1200" u="none">
                <a:solidFill>
                  <a:srgbClr val="FFFFFF"/>
                </a:solidFill>
                <a:latin typeface="Calibri"/>
              </a:rPr>
              <a:t>skelaxin samples</a:t>
            </a:r>
            <a:br/>
            <a:r>
              <a:rPr b="false" i="false" strike="noStrike" sz="1200" u="none">
                <a:solidFill>
                  <a:srgbClr val="FFFFFF"/>
                </a:solidFill>
                <a:latin typeface="Calibri"/>
              </a:rPr>
              <a:t>metaxalone epocrates</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metaxalone pain killer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class action</a:t>
            </a:r>
            <a:br/>
            <a:r>
              <a:rPr b="false" i="false" strike="noStrike" sz="1200" u="none">
                <a:solidFill>
                  <a:srgbClr val="FFFFFF"/>
                </a:solidFill>
                <a:latin typeface="Calibri"/>
              </a:rPr>
              <a:t>Libido is off, but hopefully that will return - actually, I'm very surprised that pristiq is working so well</a:t>
            </a:r>
            <a:br/>
            <a:r>
              <a:rPr b="false" i="false" strike="noStrike" sz="1200" u="none">
                <a:solidFill>
                  <a:srgbClr val="FFFFFF"/>
                </a:solidFill>
                <a:latin typeface="Calibri"/>
              </a:rPr>
              <a:t>skelaxin generic price</a:t>
            </a:r>
            <a:br/>
            <a:r>
              <a:rPr b="false" i="false" strike="noStrike" sz="1200" u="none">
                <a:solidFill>
                  <a:srgbClr val="FFFFFF"/>
                </a:solidFill>
                <a:latin typeface="Calibri"/>
              </a:rPr>
              <a:t>metaxalone wiki</a:t>
            </a:r>
            <a:br/>
            <a:r>
              <a:rPr b="false" i="false" strike="noStrike" sz="1200" u="none">
                <a:solidFill>
                  <a:srgbClr val="FFFFFF"/>
                </a:solidFill>
                <a:latin typeface="Calibri"/>
              </a:rPr>
              <a:t>metaxalone 400 mg uses</a:t>
            </a:r>
            <a:br/>
            <a:r>
              <a:rPr b="false" i="false" strike="noStrike" sz="1200" u="none">
                <a:solidFill>
                  <a:srgbClr val="FFFFFF"/>
                </a:solidFill>
                <a:latin typeface="Calibri"/>
              </a:rPr>
              <a:t>Machine manufacturer maintenance technician with 3 4 sleep a day to</a:t>
            </a:r>
            <a:br/>
            <a:r>
              <a:rPr b="false" i="false" strike="noStrike" sz="1200" u="none">
                <a:solidFill>
                  <a:srgbClr val="FFFFFF"/>
                </a:solidFill>
                <a:latin typeface="Calibri"/>
              </a:rPr>
              <a:t>skelaxin for back pain</a:t>
            </a:r>
            <a:br/>
            <a:r>
              <a:rPr b="false" i="false" strike="noStrike" sz="1200" u="none">
                <a:solidFill>
                  <a:srgbClr val="FFFFFF"/>
                </a:solidFill>
                <a:latin typeface="Calibri"/>
              </a:rPr>
              <a:t>Therefore, older adults may be at a greater risk for side effects while using Macrobid (Nitrofurantoin) 100mg, especially nerve, liver or lung problems (see Side Effects section).</a:t>
            </a:r>
            <a:br/>
            <a:r>
              <a:rPr b="false" i="false" strike="noStrike" sz="1200" u="none">
                <a:solidFill>
                  <a:srgbClr val="FFFFFF"/>
                </a:solidFill>
                <a:latin typeface="Calibri"/>
              </a:rPr>
              <a:t>metaxalone moa</a:t>
            </a:r>
            <a:br/>
            <a:r>
              <a:rPr b="false" i="false" strike="noStrike" sz="1200" u="none">
                <a:solidFill>
                  <a:srgbClr val="FFFFFF"/>
                </a:solidFill>
                <a:latin typeface="Calibri"/>
              </a:rPr>
              <a:t>skelaxin uk</a:t>
            </a:r>
            <a:br/>
            <a:r>
              <a:rPr b="false" i="false" strike="noStrike" sz="1200" u="none">
                <a:solidFill>
                  <a:srgbClr val="FFFFFF"/>
                </a:solidFill>
                <a:latin typeface="Calibri"/>
              </a:rPr>
              <a:t>I know it is newer so I am still interested in seeing how it is going for some people</a:t>
            </a:r>
            <a:br/>
            <a:r>
              <a:rPr b="false" i="false" strike="noStrike" sz="1200" u="none">
                <a:solidFill>
                  <a:srgbClr val="FFFFFF"/>
                </a:solidFill>
                <a:latin typeface="Calibri"/>
              </a:rPr>
              <a:t>skelaxin 1600 mg dose</a:t>
            </a:r>
            <a:br/>
            <a:r>
              <a:rPr b="false" i="false" strike="noStrike" sz="1200" u="none">
                <a:solidFill>
                  <a:srgbClr val="FFFFFF"/>
                </a:solidFill>
                <a:latin typeface="Calibri"/>
              </a:rPr>
              <a:t>metaxalone used treat</a:t>
            </a:r>
            <a:br/>
            <a:r>
              <a:rPr b="false" i="false" strike="noStrike" sz="1200" u="none">
                <a:solidFill>
                  <a:srgbClr val="FFFFFF"/>
                </a:solidFill>
                <a:latin typeface="Calibri"/>
              </a:rPr>
              <a:t>metaxalone 800 mg muscle relaxer</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metaxalone que es</a:t>
            </a:r>
            <a:br/>
            <a:r>
              <a:rPr b="false" i="false" strike="noStrike" sz="1200" u="none">
                <a:solidFill>
                  <a:srgbClr val="FFFFFF"/>
                </a:solidFill>
                <a:latin typeface="Calibri"/>
              </a:rPr>
              <a:t>metaxalone for dogs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an 553</a:t>
            </a:r>
            <a:br/>
            <a:r>
              <a:rPr b="false" i="false" strike="noStrike" sz="1200" u="none">
                <a:solidFill>
                  <a:srgbClr val="FFFFFF"/>
                </a:solidFill>
                <a:latin typeface="Calibri"/>
              </a:rPr>
              <a:t>skelaxin copay card</a:t>
            </a:r>
            <a:br/>
            <a:r>
              <a:rPr b="false" i="false" strike="noStrike" sz="1200" u="none">
                <a:solidFill>
                  <a:srgbClr val="FFFFFF"/>
                </a:solidFill>
                <a:latin typeface="Calibri"/>
              </a:rPr>
              <a:t>metaxalone in your system</a:t>
            </a:r>
            <a:br/>
            <a:r>
              <a:rPr b="false" i="false" strike="noStrike" sz="1200" u="none">
                <a:solidFill>
                  <a:srgbClr val="FFFFFF"/>
                </a:solidFill>
                <a:latin typeface="Calibri"/>
              </a:rPr>
              <a:t>or Canada, others in internationally-renowned Mexican universities.</a:t>
            </a:r>
            <a:br/>
            <a:r>
              <a:rPr b="false" i="false" strike="noStrike" sz="1200" u="none">
                <a:solidFill>
                  <a:srgbClr val="FFFFFF"/>
                </a:solidFill>
                <a:latin typeface="Calibri"/>
              </a:rPr>
              <a:t>skelaxin used for anxiety</a:t>
            </a:r>
            <a:br/>
            <a:r>
              <a:rPr b="false" i="false" strike="noStrike" sz="1200" u="none">
                <a:solidFill>
                  <a:srgbClr val="FFFFFF"/>
                </a:solidFill>
                <a:latin typeface="Calibri"/>
              </a:rPr>
              <a:t>skelaxin 20 mg</a:t>
            </a:r>
            <a:br/>
            <a:r>
              <a:rPr b="false" i="false" strike="noStrike" sz="1200" u="none">
                <a:solidFill>
                  <a:srgbClr val="FFFFFF"/>
                </a:solidFill>
                <a:latin typeface="Calibri"/>
              </a:rPr>
              <a:t>metaxalone hydrocodone interaction</a:t>
            </a:r>
            <a:br/>
            <a:r>
              <a:rPr b="false" i="false" strike="noStrike" sz="1200" u="none">
                <a:solidFill>
                  <a:srgbClr val="FFFFFF"/>
                </a:solidFill>
                <a:latin typeface="Calibri"/>
              </a:rPr>
              <a:t>idk why this is but the image just has something about it that does something to you and its not that its scary</a:t>
            </a:r>
            <a:br/>
            <a:r>
              <a:rPr b="false" i="false" strike="noStrike" sz="1200" u="none">
                <a:solidFill>
                  <a:srgbClr val="FFFFFF"/>
                </a:solidFill>
                <a:latin typeface="Calibri"/>
              </a:rPr>
              <a:t>skelaxin 8667</a:t>
            </a:r>
            <a:br/>
            <a:r>
              <a:rPr b="false" i="false" strike="noStrike" sz="1200" u="none">
                <a:solidFill>
                  <a:srgbClr val="FFFFFF"/>
                </a:solidFill>
                <a:latin typeface="Calibri"/>
              </a:rPr>
              <a:t>metaxalone medscape</a:t>
            </a:r>
            <a:br/>
            <a:r>
              <a:rPr b="false" i="false" strike="noStrike" sz="1200" u="none">
                <a:solidFill>
                  <a:srgbClr val="FFFFFF"/>
                </a:solidFill>
                <a:latin typeface="Calibri"/>
              </a:rPr>
              <a:t>buy metaxalone 800 mg</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metaxalone abuse</a:t>
            </a:r>
            <a:br/>
            <a:r>
              <a:rPr b="false" i="false" strike="noStrike" sz="1200" u="none">
                <a:solidFill>
                  <a:srgbClr val="FFFFFF"/>
                </a:solidFill>
                <a:latin typeface="Calibri"/>
              </a:rPr>
              <a:t>metaxalone 1600 mg</a:t>
            </a:r>
            <a:br/>
            <a:r>
              <a:rPr b="false" i="false" strike="noStrike" sz="1200" u="none">
                <a:solidFill>
                  <a:srgbClr val="FFFFFF"/>
                </a:solidFill>
                <a:latin typeface="Calibri"/>
              </a:rPr>
              <a:t>skelaxin cut in half</a:t>
            </a:r>
            <a:br/>
            <a:r>
              <a:rPr b="false" i="false" strike="noStrike" sz="1200" u="none">
                <a:solidFill>
                  <a:srgbClr val="FFFFFF"/>
                </a:solidFill>
                <a:latin typeface="Calibri"/>
              </a:rPr>
              <a:t>CT of congeni- tal mettle disease: average morphology and true morbid weather</a:t>
            </a:r>
            <a:br/>
            <a:r>
              <a:rPr b="false" i="false" strike="noStrike" sz="1200" u="none">
                <a:solidFill>
                  <a:srgbClr val="FFFFFF"/>
                </a:solidFill>
                <a:latin typeface="Calibri"/>
              </a:rPr>
              <a:t>skelaxin 800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overdose amount</a:t>
            </a:r>
            <a:br/>
            <a:r>
              <a:rPr b="false" i="false" strike="noStrike" sz="1200" u="none">
                <a:solidFill>
                  <a:srgbClr val="FFFFFF"/>
                </a:solidFill>
                <a:latin typeface="Calibri"/>
              </a:rPr>
              <a:t>metaxalone para que sirve</a:t>
            </a:r>
            <a:br/>
            <a:r>
              <a:rPr b="false" i="false" strike="noStrike" sz="1200" u="none">
                <a:solidFill>
                  <a:srgbClr val="FFFFFF"/>
                </a:solidFill>
                <a:latin typeface="Calibri"/>
              </a:rPr>
              <a:t>metaxalone</a:t>
            </a:r>
            <a:br/>
            <a:r>
              <a:rPr b="false" i="false" strike="noStrike" sz="1200" u="none">
                <a:solidFill>
                  <a:srgbClr val="FFFFFF"/>
                </a:solidFill>
                <a:latin typeface="Calibri"/>
              </a:rPr>
              <a:t>The sheer number of reports implicating Zyprexa has been impressive (237 cases since 1994); 2</a:t>
            </a:r>
            <a:br/>
            <a:r>
              <a:rPr b="false" i="false" strike="noStrike" sz="1200" u="none">
                <a:solidFill>
                  <a:srgbClr val="FFFFFF"/>
                </a:solidFill>
                <a:latin typeface="Calibri"/>
              </a:rPr>
              <a:t>metaxalone otc</a:t>
            </a:r>
            <a:br/>
            <a:r>
              <a:rPr b="false" i="false" strike="noStrike" sz="1200" u="none">
                <a:solidFill>
                  <a:srgbClr val="FFFFFF"/>
                </a:solidFill>
                <a:latin typeface="Calibri"/>
              </a:rPr>
              <a:t>All of the above things have had a very significant effect on my joint pain, bloating, weight loss and sense of well being</a:t>
            </a:r>
            <a:br/>
            <a:r>
              <a:rPr b="false" i="false" strike="noStrike" sz="1200" u="none">
                <a:solidFill>
                  <a:srgbClr val="FFFFFF"/>
                </a:solidFill>
                <a:latin typeface="Calibri"/>
              </a:rPr>
              <a:t>skelaxin metaxalone</a:t>
            </a:r>
            <a:br/>
            <a:r>
              <a:rPr b="false" i="false" strike="noStrike" sz="1200" u="none">
                <a:solidFill>
                  <a:srgbClr val="FFFFFF"/>
                </a:solidFill>
                <a:latin typeface="Calibri"/>
              </a:rPr>
              <a:t>skelaxin generic equivalent</a:t>
            </a:r>
            <a:br/>
            <a:r>
              <a:rPr b="false" i="false" strike="noStrike" sz="1200" u="none">
                <a:solidFill>
                  <a:srgbClr val="FFFFFF"/>
                </a:solidFill>
                <a:latin typeface="Calibri"/>
              </a:rPr>
              <a:t>metaxalone 2400 mg</a:t>
            </a:r>
            <a:br/>
            <a:r>
              <a:rPr b="false" i="false" strike="noStrike" sz="1200" u="none">
                <a:solidFill>
                  <a:srgbClr val="FFFFFF"/>
                </a:solidFill>
                <a:latin typeface="Calibri"/>
              </a:rPr>
              <a:t>cheap skelaxin</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skelaxin blood pressure</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metaxalone yeast infection</a:t>
            </a:r>
            <a:br/>
            <a:r>
              <a:rPr b="false" i="false" strike="noStrike" sz="1200" u="none">
                <a:solidFill>
                  <a:srgbClr val="FFFFFF"/>
                </a:solidFill>
                <a:latin typeface="Calibri"/>
              </a:rPr>
              <a:t>metaxalone 800 mg</a:t>
            </a:r>
            <a:br/>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skelaxin ld50</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Ein Andocken dieser fhrt oftmals zur gefrchteten Gynkomastie, also einem Anschwellen der Brustdrsen</a:t>
            </a:r>
            <a:br/>
            <a:r>
              <a:rPr b="false" i="false" strike="noStrike" sz="1200" u="none">
                <a:solidFill>
                  <a:srgbClr val="FFFFFF"/>
                </a:solidFill>
                <a:latin typeface="Calibri"/>
              </a:rPr>
              <a:t>metaxalone chemical structure</a:t>
            </a:r>
            <a:br/>
            <a:r>
              <a:rPr b="false" i="false" strike="noStrike" sz="1200" u="none">
                <a:solidFill>
                  <a:srgbClr val="FFFFFF"/>
                </a:solidFill>
                <a:latin typeface="Calibri"/>
              </a:rPr>
              <a:t>metaxalone for headaches</a:t>
            </a:r>
            <a:br/>
            <a:r>
              <a:rPr b="false" i="false" strike="noStrike" sz="1200" u="none">
                <a:solidFill>
                  <a:srgbClr val="FFFFFF"/>
                </a:solidFill>
                <a:latin typeface="Calibri"/>
              </a:rPr>
              <a:t>COMPRIMIDOS:El principio activo es hidrocloruro de tamsulosina 0,4 mg</a:t>
            </a:r>
            <a:br/>
            <a:r>
              <a:rPr b="false" i="false" strike="noStrike" sz="1200" u="none">
                <a:solidFill>
                  <a:srgbClr val="FFFFFF"/>
                </a:solidFill>
                <a:latin typeface="Calibri"/>
              </a:rPr>
              <a:t>metaxalone usp</a:t>
            </a:r>
            <a:br/>
            <a:r>
              <a:rPr b="false" i="false" strike="noStrike" sz="1200" u="none">
                <a:solidFill>
                  <a:srgbClr val="FFFFFF"/>
                </a:solidFill>
                <a:latin typeface="Calibri"/>
              </a:rPr>
              <a:t>metaxalone effect time</a:t>
            </a:r>
            <a:br/>
            <a:r>
              <a:rPr b="false" i="false" strike="noStrike" sz="1200" u="none">
                <a:solidFill>
                  <a:srgbClr val="FFFFFF"/>
                </a:solidFill>
                <a:latin typeface="Calibri"/>
              </a:rPr>
              <a:t>what does skelaxin cost</a:t>
            </a:r>
            <a:br/>
            <a:r>
              <a:rPr b="false" i="false" strike="noStrike" sz="1200" u="none">
                <a:solidFill>
                  <a:srgbClr val="FFFFFF"/>
                </a:solidFill>
                <a:latin typeface="Calibri"/>
              </a:rPr>
              <a:t>metaxalone 1200 mg</a:t>
            </a:r>
            <a:br/>
            <a:r>
              <a:rPr b="false" i="false" strike="noStrike" sz="1200" u="none">
                <a:solidFill>
                  <a:srgbClr val="FFFFFF"/>
                </a:solidFill>
                <a:latin typeface="Calibri"/>
              </a:rPr>
              <a:t>Een longontsteking is een infectie van het longweefsel</a:t>
            </a:r>
            <a:br/>
            <a:r>
              <a:rPr b="false" i="false" strike="noStrike" sz="1200" u="none">
                <a:solidFill>
                  <a:srgbClr val="FFFFFF"/>
                </a:solidFill>
                <a:latin typeface="Calibri"/>
              </a:rPr>
              <a:t>skelaxin contraindications</a:t>
            </a:r>
            <a:br/>
            <a:r>
              <a:rPr b="false" i="false" strike="noStrike" sz="1200" u="none">
                <a:solidFill>
                  <a:srgbClr val="FFFFFF"/>
                </a:solidFill>
                <a:latin typeface="Calibri"/>
              </a:rPr>
              <a:t>metaxalone uses</a:t>
            </a:r>
            <a:br/>
            <a:r>
              <a:rPr b="false" i="false" strike="noStrike" sz="1200" u="none">
                <a:solidFill>
                  <a:srgbClr val="FFFFFF"/>
                </a:solidFill>
                <a:latin typeface="Calibri"/>
              </a:rPr>
              <a:t>skelaxin pediatric dosage</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metaxalone urban dictionary</a:t>
            </a:r>
            <a:br/>
            <a:r>
              <a:rPr b="false" i="false" strike="noStrike" sz="1200" u="none">
                <a:solidFill>
                  <a:srgbClr val="FFFFFF"/>
                </a:solidFill>
                <a:latin typeface="Calibri"/>
              </a:rPr>
              <a:t>metaxalone 800 mg coupon</a:t>
            </a:r>
            <a:br/>
            <a:r>
              <a:rPr b="false" i="false" strike="noStrike" sz="1200" u="none">
                <a:solidFill>
                  <a:srgbClr val="FFFFFF"/>
                </a:solidFill>
                <a:latin typeface="Calibri"/>
              </a:rPr>
              <a:t>skelaxin 10 mg</a:t>
            </a:r>
            <a:br/>
            <a:r>
              <a:rPr b="false" i="false" strike="noStrike" sz="1200" u="none">
                <a:solidFill>
                  <a:srgbClr val="FFFFFF"/>
                </a:solidFill>
                <a:latin typeface="Calibri"/>
              </a:rPr>
              <a:t>skelaxin package insert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bioequivalence study</a:t>
            </a:r>
            <a:br/>
            <a:r>
              <a:rPr b="false" i="false" strike="noStrike" sz="1200" u="none">
                <a:solidFill>
                  <a:srgbClr val="FFFFFF"/>
                </a:solidFill>
                <a:latin typeface="Calibri"/>
              </a:rPr>
              <a:t>Cerebrovascular figure and principles of extracranial ultrasonography touching generic 500mg naproxen overnight delivery</a:t>
            </a:r>
            <a:br/>
            <a:r>
              <a:rPr b="false" i="false" strike="noStrike" sz="1200" u="none">
                <a:solidFill>
                  <a:srgbClr val="FFFFFF"/>
                </a:solidFill>
                <a:latin typeface="Calibri"/>
              </a:rPr>
              <a:t>skelaxin joint pain</a:t>
            </a:r>
            <a:br/>
            <a:r>
              <a:rPr b="false" i="false" strike="noStrike" sz="1200" u="none">
                <a:solidFill>
                  <a:srgbClr val="FFFFFF"/>
                </a:solidFill>
                <a:latin typeface="Calibri"/>
              </a:rPr>
              <a:t>skelaxin strengths</a:t>
            </a:r>
            <a:br/>
            <a:r>
              <a:rPr b="false" i="false" strike="noStrike" sz="1200" u="none">
                <a:solidFill>
                  <a:srgbClr val="FFFFFF"/>
                </a:solidFill>
                <a:latin typeface="Calibri"/>
              </a:rPr>
              <a:t>skelaxin keeps me awake</a:t>
            </a:r>
            <a:br/>
            <a:r>
              <a:rPr b="false" i="false" strike="noStrike" sz="1200" u="none">
                <a:solidFill>
                  <a:srgbClr val="FFFFFF"/>
                </a:solidFill>
                <a:latin typeface="Calibri"/>
              </a:rPr>
              <a:t>metaxalone skelaxin</a:t>
            </a:r>
            <a:br/>
            <a:r>
              <a:rPr b="false" i="false" strike="noStrike" sz="1200" u="none">
                <a:solidFill>
                  <a:srgbClr val="FFFFFF"/>
                </a:solidFill>
                <a:latin typeface="Calibri"/>
              </a:rPr>
              <a:t>skelaxin or robaxin</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skelaxin settlement</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skelaxin benzodiazepine</a:t>
            </a:r>
            <a:br/>
            <a:r>
              <a:rPr b="false" i="false" strike="noStrike" sz="1200" u="none">
                <a:solidFill>
                  <a:srgbClr val="FFFFFF"/>
                </a:solidFill>
                <a:latin typeface="Calibri"/>
              </a:rPr>
              <a:t>skelaxin 500 mg</a:t>
            </a:r>
            <a:br/>
            <a:r>
              <a:rPr b="false" i="false" strike="noStrike" sz="1200" u="none">
                <a:solidFill>
                  <a:srgbClr val="FFFFFF"/>
                </a:solidFill>
                <a:latin typeface="Calibri"/>
              </a:rPr>
              <a:t>skelaxin dosage 1600</a:t>
            </a:r>
            <a:br/>
            <a:r>
              <a:rPr b="false" i="false" strike="noStrike" sz="1200" u="none">
                <a:solidFill>
                  <a:srgbClr val="FFFFFF"/>
                </a:solidFill>
                <a:latin typeface="Calibri"/>
              </a:rPr>
              <a:t>Rogaine does not work for everyone and it should be abandoned if there is no sign of hair regrowth after 4 months</a:t>
            </a:r>
            <a:br/>
            <a:r>
              <a:rPr b="false" i="false" strike="noStrike" sz="1200" u="none">
                <a:solidFill>
                  <a:srgbClr val="FFFFFF"/>
                </a:solidFill>
                <a:latin typeface="Calibri"/>
              </a:rPr>
              <a:t>can skelaxin kill you</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skelaxin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skelaxin toxicity</a:t>
            </a:r>
            <a:br/>
            <a:r>
              <a:rPr b="false" i="false" strike="noStrike" sz="1200" u="none">
                <a:solidFill>
                  <a:srgbClr val="FFFFFF"/>
                </a:solidFill>
                <a:latin typeface="Calibri"/>
              </a:rPr>
              <a:t>metaxalone 800 mg street value</a:t>
            </a:r>
            <a:br/>
            <a:r>
              <a:rPr b="false" i="false" strike="noStrike" sz="1200" u="none">
                <a:solidFill>
                  <a:srgbClr val="FFFFFF"/>
                </a:solidFill>
                <a:latin typeface="Calibri"/>
              </a:rPr>
              <a:t>metaxalone drug class</a:t>
            </a:r>
            <a:br/>
            <a:r>
              <a:rPr b="false" i="false" strike="noStrike" sz="1200" u="none">
                <a:solidFill>
                  <a:srgbClr val="FFFFFF"/>
                </a:solidFill>
                <a:latin typeface="Calibri"/>
              </a:rPr>
              <a:t>Special diet eating should not be too full at a time, avoiding greasy food, banning alcohol and tobacco</a:t>
            </a:r>
            <a:br/>
            <a:r>
              <a:rPr b="false" i="false" strike="noStrike" sz="1200" u="none">
                <a:solidFill>
                  <a:srgbClr val="FFFFFF"/>
                </a:solidFill>
                <a:latin typeface="Calibri"/>
              </a:rPr>
              <a:t>metaxalone drug abuse</a:t>
            </a:r>
            <a:br/>
            <a:r>
              <a:rPr b="false" i="false" strike="noStrike" sz="1200" u="none">
                <a:solidFill>
                  <a:srgbClr val="FFFFFF"/>
                </a:solidFill>
                <a:latin typeface="Calibri"/>
              </a:rPr>
              <a:t>buy skelaxin canada</a:t>
            </a:r>
            <a:br/>
            <a:r>
              <a:rPr b="false" i="false" strike="noStrike" sz="1200" u="none">
                <a:solidFill>
                  <a:srgbClr val="FFFFFF"/>
                </a:solidFill>
                <a:latin typeface="Calibri"/>
              </a:rPr>
              <a:t>skelaxin uso</a:t>
            </a:r>
            <a:br/>
            <a:r>
              <a:rPr b="false" i="false" strike="noStrike" sz="1200" u="none">
                <a:solidFill>
                  <a:srgbClr val="FFFFFF"/>
                </a:solidFill>
                <a:latin typeface="Calibri"/>
              </a:rPr>
              <a:t>skelaxin para que se usa</a:t>
            </a:r>
            <a:br/>
            <a:r>
              <a:rPr b="false" i="false" strike="noStrike" sz="1200" u="none">
                <a:solidFill>
                  <a:srgbClr val="FFFFFF"/>
                </a:solidFill>
                <a:latin typeface="Calibri"/>
              </a:rPr>
              <a:t>metaxalone high dosage</a:t>
            </a:r>
            <a:br/>
            <a:r>
              <a:rPr b="false" i="false" strike="noStrike" sz="1200" u="none">
                <a:solidFill>
                  <a:srgbClr val="FFFFFF"/>
                </a:solidFill>
                <a:latin typeface="Calibri"/>
              </a:rPr>
              <a:t>skelaxin pfizer</a:t>
            </a:r>
            <a:br/>
            <a:r>
              <a:rPr b="false" i="false" strike="noStrike" sz="1200" u="none">
                <a:solidFill>
                  <a:srgbClr val="FFFFFF"/>
                </a:solidFill>
                <a:latin typeface="Calibri"/>
              </a:rPr>
              <a:t>skelaxin effects</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skelaxin 800 mg</a:t>
            </a:r>
            <a:br/>
            <a:r>
              <a:rPr b="false" i="false" strike="noStrike" sz="1200" u="none">
                <a:solidFill>
                  <a:srgbClr val="FFFFFF"/>
                </a:solidFill>
                <a:latin typeface="Calibri"/>
              </a:rPr>
              <a:t>skelaxin in elderly</a:t>
            </a:r>
            <a:br/>
            <a:r>
              <a:rPr b="false" i="false" strike="noStrike" sz="1200" u="none">
                <a:solidFill>
                  <a:srgbClr val="FFFFFF"/>
                </a:solidFill>
                <a:latin typeface="Calibri"/>
              </a:rPr>
              <a:t>skelaxin flexeril</a:t>
            </a:r>
            <a:br/>
            <a:r>
              <a:rPr b="false" i="false" strike="noStrike" sz="1200" u="none">
                <a:solidFill>
                  <a:srgbClr val="FFFFFF"/>
                </a:solidFill>
                <a:latin typeface="Calibri"/>
              </a:rPr>
              <a:t>skelaxin 86 62</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blood pressure</a:t>
            </a:r>
            <a:br/>
            <a:r>
              <a:rPr b="false" i="false" strike="noStrike" sz="1200" u="none">
                <a:solidFill>
                  <a:srgbClr val="FFFFFF"/>
                </a:solidFill>
                <a:latin typeface="Calibri"/>
              </a:rPr>
              <a:t>metaxalone rxlist</a:t>
            </a:r>
            <a:br/>
            <a:r>
              <a:rPr b="false" i="false" strike="noStrike" sz="1200" u="none">
                <a:solidFill>
                  <a:srgbClr val="FFFFFF"/>
                </a:solidFill>
                <a:latin typeface="Calibri"/>
              </a:rPr>
              <a:t>metaxalone make you sleepy</a:t>
            </a:r>
            <a:br/>
            <a:r>
              <a:rPr b="false" i="false" strike="noStrike" sz="1200" u="none">
                <a:solidFill>
                  <a:srgbClr val="FFFFFF"/>
                </a:solidFill>
                <a:latin typeface="Calibri"/>
              </a:rPr>
              <a:t>skelaxin high 800 mg</a:t>
            </a:r>
            <a:br/>
            <a:r>
              <a:rPr b="false" i="false" strike="noStrike" sz="1200" u="none">
                <a:solidFill>
                  <a:srgbClr val="FFFFFF"/>
                </a:solidFill>
                <a:latin typeface="Calibri"/>
              </a:rPr>
              <a:t>metaxalone benadryl interaction</a:t>
            </a:r>
            <a:br/>
            <a:r>
              <a:rPr b="false" i="false" strike="noStrike" sz="1200" u="none">
                <a:solidFill>
                  <a:srgbClr val="FFFFFF"/>
                </a:solidFill>
                <a:latin typeface="Calibri"/>
              </a:rPr>
              <a:t>You should not buy mifepristone from other sources, such as the Internet, because you would bypass important safeguards to protect your health.</a:t>
            </a:r>
            <a:br/>
            <a:r>
              <a:rPr b="false" i="false" strike="noStrike" sz="1200" u="none">
                <a:solidFill>
                  <a:srgbClr val="FFFFFF"/>
                </a:solidFill>
                <a:latin typeface="Calibri"/>
              </a:rPr>
              <a:t>why does skelaxin cost so much</a:t>
            </a:r>
            <a:br/>
            <a:r>
              <a:rPr b="false" i="false" strike="noStrike" sz="1200" u="none">
                <a:solidFill>
                  <a:srgbClr val="FFFFFF"/>
                </a:solidFill>
                <a:latin typeface="Calibri"/>
              </a:rPr>
              <a:t>skelaxin zanaflex</a:t>
            </a:r>
            <a:br/>
            <a:r>
              <a:rPr b="false" i="false" strike="noStrike" sz="1200" u="none">
                <a:solidFill>
                  <a:srgbClr val="FFFFFF"/>
                </a:solidFill>
                <a:latin typeface="Calibri"/>
              </a:rPr>
              <a:t>skelaxin not working</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skelaxin coupon</a:t>
            </a:r>
            <a:br/>
            <a:r>
              <a:rPr b="false" i="false" strike="noStrike" sz="1200" u="none">
                <a:solidFill>
                  <a:srgbClr val="FFFFFF"/>
                </a:solidFill>
                <a:latin typeface="Calibri"/>
              </a:rPr>
              <a:t>metaxalone expired</a:t>
            </a:r>
            <a:br/>
            <a:r>
              <a:rPr b="false" i="false" strike="noStrike" sz="1200" u="none">
                <a:solidFill>
                  <a:srgbClr val="FFFFFF"/>
                </a:solidFill>
                <a:latin typeface="Calibri"/>
              </a:rPr>
              <a:t>metaxalone class</a:t>
            </a:r>
            <a:br/>
            <a:r>
              <a:rPr b="false" i="false" strike="noStrike" sz="1200" u="none">
                <a:solidFill>
                  <a:srgbClr val="FFFFFF"/>
                </a:solidFill>
                <a:latin typeface="Calibri"/>
              </a:rPr>
              <a:t>skelaxin street price</a:t>
            </a:r>
            <a:br/>
            <a:r>
              <a:rPr b="false" i="false" strike="noStrike" sz="1200" u="none">
                <a:solidFill>
                  <a:srgbClr val="FFFFFF"/>
                </a:solidFill>
                <a:latin typeface="Calibri"/>
              </a:rPr>
              <a:t>skelaxin uses</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metaxalone constipation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urine drug test</a:t>
            </a:r>
            <a:br/>
            <a:r>
              <a:rPr b="false" i="false" strike="noStrike" sz="1200" u="none">
                <a:solidFill>
                  <a:srgbClr val="FFFFFF"/>
                </a:solidFill>
                <a:latin typeface="Calibri"/>
              </a:rPr>
              <a:t>metaxalone lethal dose</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skelaxin king pharmaceuticals</a:t>
            </a:r>
            <a:br/>
            <a:r>
              <a:rPr b="false" i="false" strike="noStrike" sz="1200" u="none">
                <a:solidFill>
                  <a:srgbClr val="FFFFFF"/>
                </a:solidFill>
                <a:latin typeface="Calibri"/>
              </a:rPr>
              <a:t>metaxalone usp pending monograph</a:t>
            </a:r>
            <a:br/>
            <a:r>
              <a:rPr b="false" i="false" strike="noStrike" sz="1200" u="none">
                <a:solidFill>
                  <a:srgbClr val="FFFFFF"/>
                </a:solidFill>
                <a:latin typeface="Calibri"/>
              </a:rPr>
              <a:t>metaxalone mechanism of action</a:t>
            </a:r>
            <a:br/>
            <a:r>
              <a:rPr b="false" i="false" strike="noStrike" sz="1200" u="none">
                <a:solidFill>
                  <a:srgbClr val="FFFFFF"/>
                </a:solidFill>
                <a:latin typeface="Calibri"/>
              </a:rPr>
              <a:t>purchase metaxalone</a:t>
            </a:r>
            <a:br/>
            <a:r>
              <a:rPr b="false" i="false" strike="noStrike" sz="1200" u="none">
                <a:solidFill>
                  <a:srgbClr val="FFFFFF"/>
                </a:solidFill>
                <a:latin typeface="Calibri"/>
              </a:rPr>
              <a:t>skelaxin for anxiety</a:t>
            </a:r>
            <a:br/>
            <a:r>
              <a:rPr b="false" i="false" strike="noStrike" sz="1200" u="none">
                <a:solidFill>
                  <a:srgbClr val="FFFFFF"/>
                </a:solidFill>
                <a:latin typeface="Calibri"/>
              </a:rPr>
              <a:t>skelaxin jaw pain</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metaxalone risks</a:t>
            </a:r>
            <a:br/>
            <a:r>
              <a:rPr b="false" i="false" strike="noStrike" sz="1200" u="none">
                <a:solidFill>
                  <a:srgbClr val="FFFFFF"/>
                </a:solidFill>
                <a:latin typeface="Calibri"/>
              </a:rPr>
              <a:t>i also took 150mg from round 3 to round 11..</a:t>
            </a:r>
            <a:br/>
            <a:r>
              <a:rPr b="false" i="false" strike="noStrike" sz="1200" u="none">
                <a:solidFill>
                  <a:srgbClr val="FFFFFF"/>
                </a:solidFill>
                <a:latin typeface="Calibri"/>
              </a:rPr>
              <a:t>skelaxin low back pain exercises</a:t>
            </a:r>
            <a:br/>
            <a:r>
              <a:rPr b="false" i="false" strike="noStrike" sz="1200" u="none">
                <a:solidFill>
                  <a:srgbClr val="FFFFFF"/>
                </a:solidFill>
                <a:latin typeface="Calibri"/>
              </a:rPr>
              <a:t>metaxalone street price</a:t>
            </a:r>
            <a:br/>
            <a:r>
              <a:rPr b="false" i="false" strike="noStrike" sz="1200" u="none">
                <a:solidFill>
                  <a:srgbClr val="FFFFFF"/>
                </a:solidFill>
                <a:latin typeface="Calibri"/>
              </a:rPr>
              <a:t>skelaxin sciatica</a:t>
            </a:r>
            <a:br/>
            <a:r>
              <a:rPr b="false" i="false" strike="noStrike" sz="1200" u="none">
                <a:solidFill>
                  <a:srgbClr val="FFFFFF"/>
                </a:solidFill>
                <a:latin typeface="Calibri"/>
              </a:rPr>
              <a:t>metaxalone sleep aid</a:t>
            </a:r>
            <a:br/>
            <a:r>
              <a:rPr b="false" i="false" strike="noStrike" sz="1200" u="none">
                <a:solidFill>
                  <a:srgbClr val="FFFFFF"/>
                </a:solidFill>
                <a:latin typeface="Calibri"/>
              </a:rPr>
              <a:t>taking 2 metaxalone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does metaxalone cost so much</a:t>
            </a:r>
            <a:br/>
            <a:r>
              <a:rPr b="false" i="false" strike="noStrike" sz="1200" u="none">
                <a:solidFill>
                  <a:srgbClr val="FFFFFF"/>
                </a:solidFill>
                <a:latin typeface="Calibri"/>
              </a:rPr>
              <a:t>skelaxin schedule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Skelaxin Recreational - Skelaxin Contraindications</dc:title>
  <dc:description>Metaxalone europe, metaxalone prescribing information, skelaxin equivalent, metaxalone 800 mg coupon, skelaxin para que se usa, skelaxin in elderly, skelaxin schedule</dc:description>
  <dc:subject>Skelaxin Recreational - Skelaxin Contraindications</dc:subject>
  <cp:keywords>metaxalone erowid, skelaxin muscle relaxer high, metaxalone in pregnancy, cheap metaxalone, skelaxin 1600 mg dose, metaxalone 800 mg coupon, metaxalone bioequivalence study, skelaxin pfizer, why does metaxalone cost so much, skelaxin schedule</cp:keywords>
  <cp:category/>
</cp:coreProperties>
</file>