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9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9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Skelaxin How Long To Work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answer is that often we don't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efficacy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other drugs in same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does not work for everyone and it should be abandoned if there is no sign of hair regrowth after 4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400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Januar, laut dem arzt hatte webcams und nach bisacodyl generic name der office-basierte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neck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Neurontin is used in the treatment of seizures associated with epilepsy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epocrates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troche lets its operator attain sexy special offer buy Benadryl online r25hll83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800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drug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similar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rls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stay in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ibuprofen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800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costochondritis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tension headaches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is usually taken only for a short time until your symptoms clear 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effects, naturally , were ���,seeing that���zanshingroup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for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-Getting high blood vessels force addressed if lifestyle methods tend not to take blood vessels stress decrease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uses 800mg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800 mg shelf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breastfeeding risks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750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information should not be used to decide whether or not to take erythromycin gel or any other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far as going blind because of pink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for tmj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pregnancy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Tratei com nexeum 40 mg e continuo com dor e queimacao no peito seguido de sufocamento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for stiff neck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cymbalta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gluten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non drowsy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not reduce the amount of estrogen in our body and will not aid in the prevention of the other side-effects to a notable degree but it will protect from Gyno.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street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small amount of BACTROBAN Cream should be applied tothe affected area 3 times daily for 10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have a panic attack, you think you're dying, can't breath, have to outside in the fresh air at any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gastric bypass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make you sleepy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how long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yahoo answers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 me portais assez bien jusqu' 5 ans pass&amp;eacute;s, alors qu'on m'a diagnostiqu&amp;eacute; avec un cancer du sein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versus flexeril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pregnancy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may be the solution for you as well.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1600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lower back pain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pharmacokinetics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My mom 81 years old is on .25 mg when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before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Seeing allows you to intuit or know what the plan 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high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normal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553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itching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5859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theoretically will increase intracavernosal concentrations and decrease systemic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drug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fast track cash Zimmerman, 29, was found not guilty in the death of Martin late Saturday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2 metaxalone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class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Untuk kondisi ringan sebesar 100 &amp;mdash; 200 mg per hari, untuk kondisi sedang 300 &amp;mdash; 600 mg per hari, dan untuk kondisi berat sebesar 700 sampai 900 mg per hari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Selbst wenn Sie frher Risperidon eingenommen und dies vertragen haben, knnen in seltenen Fllen allergische Reaktionen auftreten, nachdem Sie Risperdal Consta-Injektionen erhalten haben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NSAIDs are more dangerous than 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Unfortunatley though my family forgot to tell me of the extreme tendancy towards twins when we announced we were trying so I didn't know I had such a good chance at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relafen y skelaxin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Vacaciones intercambiables celulares no han dependiente su disciplinas para enfermar el carteles de disgeusia del aumento, compara precios de medicamentos micardis (telmisartan)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duration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skelaxin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lcmsms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glucocorticoid-remediable hyperaldosteronism, metabolic alkalosis and hypertension are responsive to dexamethasone.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how long to work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lower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went through what I now know is withdrawal syndrome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antitrust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make you tired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kidney stones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kidney failure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thinks it&amp;rsquo;s because I&amp;rsquo;m drinking coffee too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vicodin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before all of this i was saying how i dont think it does anything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what is it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took 2 skelaxin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concomitant use of PRISTIQ with other serotonergicdrugs, including triptans, tricyclic antidepressants, fentanyl, lithium,tramadol, buspirone, tryptophan, and 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i thought i was having a heat attack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Telmisartan is one of the most studied antihypertensives in clinical trials and is widely used with a total of more than 34 million (included MicardisPlus) patient years since approval.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800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Danach geben wir Ihnen Ratschlge ber die besten europischen Apotheke, bei welchen Sie sicher online Medikamente zu gnstigen Preisen ohne Rezept Ihres Arztes kaufen knnen.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metaxalone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Sounds like your docs don&amp;rsquo;t have a choice but be creative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Risken r annars att man manipulerar medknshormonsystemetp hypothalamusniv nnu mer.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pill identifier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Clicking on the link will take you to a page through which you may review your visitor profile and related personal information.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tab 800mg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Pregnant pictures elavil over over over 60years old kamagra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tab 800mg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some types of fungi can thrive and multiply on the surface of the body, to cause infection of the skin, nails, mouth or vagina.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for headaches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slipped through a back door and did not speak to reporters as he arrived at the courtroom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pharmacology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metaxalone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how much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metaxalone kill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say that before I would have laughed but now I wish I could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max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Risken r annars att man manipulerar medknshormonsystemetp hypothalamusniv nnu mer.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kidney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400 mg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weight loss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Actually, all the characters on this show have become whiny bitches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way things have been going for him lately, he may not need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tramadol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neck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feeling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matter what I do, I can&amp;rsquo;t seem to shake the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Words come slower, it&amp;#39;s harder to focus, memory is very dull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king pharmaceuticals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foolishly assumed that I would be pg by Dec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lower back exercises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skelaxin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cannot be mixed with many other migraine intervention treatments.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Thiazides do not usually affect normal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 skelaxin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that also goes for now - if your quality of life is low then this is something your onc should take seriously and come up with some other solutions.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grasscity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86 67 pink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informed by my doctor that hydroquinone has been banned in some areas and is known to cause liver damage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metaxalone restless leg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the founder and boss lady here at Kitchen Stewardship -- welcome aboard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lawsuit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trade representative at the time, told a Washington audience in 2001, blaming Japanese political paralysis for hampering global progress on free-trade talks.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skelaxin structurea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 may be a sign of a more serious reaction to ciprofloxacin tablets.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metaxalone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fifth tolerance study evaluated 14 days of treatment with either placebo, 0.025 (0.5X), 0.05 (1X) or 0.1 mg/kg (2X) the recommended dose (4 cats per group)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2015-12-20T01:17:07+04:00</dcterms:created>
  <dcterms:modified xsi:type="dcterms:W3CDTF">2015-12-20T01:17:07+04:00</dcterms:modified>
  <dc:title>Skelaxin Naproxen - Skelaxin Before Surgery</dc:title>
  <dc:description>Skelaxin efficacy, skelaxin non drowsy, metaxalone nausea, skelaxin abuse, skelaxin 800 mg dosage, metaxalone tab 800mg, skelaxin lower back exercises</dc:description>
  <dc:subject>Skelaxin Naproxen - Skelaxin Before Surgery</dc:subject>
  <cp:keywords>skelaxin efficacy, metaxalone alcohol, skelaxin pictures, skelaxin 800 mg high, metaxalone rls, metaxalone for pain, skelaxin 800 mg shelf life, metaxalone 553, metaxalone what is it used for, skelaxin 500</cp:keywords>
  <cp:category/>
</cp:coreProperties>
</file>