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9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9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9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69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70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Meloxicam 15mg Tablet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used for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Neither is better for most who suffer body aches/pains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price @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de remedio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meloxicam stada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7.5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Unfortunatley though my family forgot to tell me of the extreme tendancy towards twins when we announced we were trying so I didn't know I had such a good chance at twins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meloxicam tablets 7.5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First, Synthroid contains only one of the two major thyroid hormones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 dose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Yale college coming from all owners periodicamente effettua sondaggi tra piccoli investitori e istituzionali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o medicamento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mobic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mobic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has held various positions in R&amp;D and medical affairs, was Global Head Pediatrics Novartis from 2001 to 2005 and was Global Head Pediatrics Roche from 2005 to 2009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15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these events are reportedvoluntarily from a population of uncertain size, it is not always possible toreliably estimate their frequency or establish a causal relationship to drugexposure.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canine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flexiver meloxicam 15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meloxicam the same as metacam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 milligrams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informacion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high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generic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1.5 mg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flexidol meloxicam 15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 sizes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7.5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o remedio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meloxicam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chat sessions are not regular and old transcripts are still not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meloxicam tabletas de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mobic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mobic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World Health Organization considers tamoxifen an &amp;ldquo;essential medicine,&amp;rdquo; due to its cost-effectiveness and safety profile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buy australia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15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glad to see that multiple people asked &amp;ldquo;why not aspirin?&amp;rdquo; Sure, there are people who cannot take it, but it is losing the advertising battles for obvious reasons ($)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petcam oral suspension metacam generic meloxicam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meloxicam 7.5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proven to alleviate symptoms associated with the above conditions by preventing the release of certain substances in the body which cause inflammation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airline has said the demand threatens its operations in Argentina, sparking warnings from an airport workers' union that the regulators were endangering jobs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meloxicam 15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setting my other autoimmune issues into overdrive and causing a new one making me unable to leave the house due to severe stomach issues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metacam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mobic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15mg tablet zydus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affects the circulation of blood through the arteries and veins of your heart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gia thuoc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1.5 mg/ml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mobic 15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metacam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 5mg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exel meloxicam 15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canine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mobic 7.5mg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7.5mg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of CRESTOR in pregnant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pill identifier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7.5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 mg used for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15mg tablets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for dogs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for cats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Heb hiervoor zelf een afspraak met de arts gemaakt en om een alternatief voor de Diane verzocht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7.5mg canine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the same formula they had before but in new pretty packaging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mobic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canine meloxicam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COMBIVENT RESPIMATcartridge is only intended for use with the COMBIVENT RESPIMAT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7.5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Initially he was prescribed Propranolol and eventually Pizotifen as the preventative and Sumatriptan when he has an attack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mobic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said, it&amp;#039;s rare and if it does happen, it can easily be treated at the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15mg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adapalene or Retin A or Tazorac to treat wrinkles and acne based on your own preference, skin reaction to these topical cream, and cost consideration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 15 mg obat apa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Esomeprazole is usually taken once a day at least 1 hour before a meal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 5mg para que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seems like you are trying to come up with reasons to not take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 zyd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also Call the Poison Control Center at 1-800-222-1222 to talk to a poison expert.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manfaat obat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health care system is the fifth-largest economy in the world, 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flexidol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ilium meloxicam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meloxicam 15 mg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Gout is caused by deposits of sharp, needle-like crystals of uric acid in the joints that create inflammation, redness, and heat around the joint, along with extreme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metacam meloxicam oral suspension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Ross whos wife (or mother) had earlier that week, given me the evil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it may be helpful to the doctors and the patient for one doctor, usually a rheumatologist (a doctor specializing in arthritis), to manage the complete treatment plan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mobic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meloxicam tablets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mobic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on 40mg a day, then it was raised to 80mg, now back down to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 5mg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$190,000 mortgage would pay back the $160,000 used to acquire the loan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injection 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15mg tablets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had athlete's foot for many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(mobic) 7.5 mg po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 mg tabs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sirven las pastillas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medicamento meloxicam de 15mg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oral canine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tabletas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like women and men aren't fascinated except it is one thing to accomplish with Woman gaga Your own stuffs nice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Aprs une th&amp;eacute;rapie au long cours, la r&amp;eacute;action  des excitants importants risque d&amp;rsquo;tre perturb&amp;eacute;e encore jusqu&amp;rsquo; une ann&amp;eacute;e suivant l&amp;rsquo;arrt du traitement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mobic 15 mg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Reviews Differin and its side effects to get proper understanding of the retinoid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TELAT BULAN Misoprostol Cytotec cara yang digunakan untuk menggugurkan kandungan ketika tes mengungkapkan bahwa janin abnormal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street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20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cold sweats, nightmares, brain zaps, moodiness, irritability, pain in my joints, and restless leg syndrome to name a few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bp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past user of retin a i can tell you starting slow is best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7.5 meloxicam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usp 7.5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apa kegunaan obat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for arthritis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tablets 15mg meloxicam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Promethazine HCl, a phenothiazine derivative, is chemically designated as 10H-Phenothiazine-10- ethanamine, N,N, -trimethyl-, monohydrochloride, ()- with the following structural formula: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la pastilla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mobic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tablet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injectable version of the medicine is better in cases in which a single muscle or part of the body is affected by the spasm.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15mg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 5mg la thuoc gi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there, i appreciate this is an old post but have only just spotted it and wanted to comment as I have been experiencing the same problems with weight gain since being on thyroxine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mobic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mobic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meloxicam tablets bp 7.5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Aripiprazole has not been systematically studied in humans for its potential for abuse, tolerance, or physical dependence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metacam meloxicam oral suspension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adult adverse reactions to PROTONIX are considered relevant to pediatric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tac dung cua thuoc meloxicam 7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usually like the taste and will eat it pretty well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liquid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7.5 mg tablets summary product characteristics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price of mobic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0.5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meloxicam 7.5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still have some pain and a lot of other medical problems associated with fibromyalgia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Quiero saber si es cierto que ese tipo de pastillas del da siguiente tiene probabilidad que en vez de evitar un embarazo haga que peque ms como se dice.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mobic 15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he takes Xanax, sometimes adderal and that he also drinks excessively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meloxicam 7.5 get you high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costochondritis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5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Last attempt we tapered down to half a 50mg pill for 2 months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short-term US clinical trials, erosive esophagitis healing rates in the 107 elderly patients ( 65 years old) treated with pantoprazole were similar to those found in patients under the age of 65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(mobic) 7.5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get high off meloxicam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Pecho precio del singulair 10 mg se me pidi aclarar t&amp;eacute;rminos del.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7.5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Medicines that may interact include cimetidine, although you should also mention any 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tablets 15 mg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meloxicam for dogs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canine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0.3 is the best scar treatment, topical acne treatment, acne scar treatment, acne home remedies, best acne spot treatment, home remedies for acne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meloxicam 7.5 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meloxicam compared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meloxicam 15mg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Suction curettage is rarely necessary as an emergency procedure after medical abortion using these agents.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arrow meloxicam 7.5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could anyone tell me is this a case of the jock itch, or could it be just a case of a skin rash&amp;rdquo;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mobic dosage 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mobic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2015-12-20T01:16:57+04:00</dcterms:created>
  <dcterms:modified xsi:type="dcterms:W3CDTF">2015-12-20T01:16:57+04:00</dcterms:modified>
  <dc:title>Meloxicam 15 Mg Tablets Dosage - Is There A Generic Mobic</dc:title>
  <dc:description>How much does generic mobic cost, mobic online, buy meloxicam australia, buy ilium meloxicam for dogs, buy mobic tablets, does meloxicam 7.5 get you high, meloxicam tablets 15 mg dosis</dc:description>
  <dc:subject>Meloxicam 15 Mg Tablets Dosage - Is There A Generic Mobic</dc:subject>
  <cp:keywords>meloxicam 7.5 high, what is meloxicam generic for, petcam oral suspension metacam generic meloxicam, gia thuoc meloxicam 7 5mg, meloxicam 15mg tablets use, meloxicam 15, can meloxicam 7.5 get you high, meloxicam 7.5 dosage, meloxicam 7.5 to get high, is there a generic mobic</cp:keywords>
  <cp:category/>
</cp:coreProperties>
</file>