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Medrol Bronchitis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medrol gain weight</a:t>
            </a:r>
            <a:br/>
            <a:r>
              <a:rPr b="false" i="false" strike="noStrike" sz="1200" u="none">
                <a:solidFill>
                  <a:srgbClr val="FFFFFF"/>
                </a:solidFill>
                <a:latin typeface="Calibri"/>
              </a:rPr>
              <a:t>methylprednisolone mg/kg</a:t>
            </a:r>
            <a:br/>
            <a:r>
              <a:rPr b="false" i="false" strike="noStrike" sz="1200" u="none">
                <a:solidFill>
                  <a:srgbClr val="FFFFFF"/>
                </a:solidFill>
                <a:latin typeface="Calibri"/>
              </a:rPr>
              <a:t>medrol 40mg</a:t>
            </a:r>
            <a:br/>
            <a:r>
              <a:rPr b="false" i="false" strike="noStrike" sz="1200" u="none">
                <a:solidFill>
                  <a:srgbClr val="FFFFFF"/>
                </a:solidFill>
                <a:latin typeface="Calibri"/>
              </a:rPr>
              <a:t>methylprednisolone 4mg price</a:t>
            </a:r>
            <a:br/>
            <a:r>
              <a:rPr b="false" i="false" strike="noStrike" sz="1200" u="none">
                <a:solidFill>
                  <a:srgbClr val="FFFFFF"/>
                </a:solidFill>
                <a:latin typeface="Calibri"/>
              </a:rPr>
              <a:t>medrol y el alcohol</a:t>
            </a:r>
            <a:br/>
            <a:r>
              <a:rPr b="false" i="false" strike="noStrike" sz="1200" u="none">
                <a:solidFill>
                  <a:srgbClr val="FFFFFF"/>
                </a:solidFill>
                <a:latin typeface="Calibri"/>
              </a:rPr>
              <a:t>Isotretinoin can clear severe acne when other treatments fail</a:t>
            </a:r>
            <a:br/>
            <a:r>
              <a:rPr b="false" i="false" strike="noStrike" sz="1200" u="none">
                <a:solidFill>
                  <a:srgbClr val="FFFFFF"/>
                </a:solidFill>
                <a:latin typeface="Calibri"/>
              </a:rPr>
              <a:t>medrol xchat</a:t>
            </a:r>
            <a:br/>
            <a:r>
              <a:rPr b="false" i="false" strike="noStrike" sz="1200" u="none">
                <a:solidFill>
                  <a:srgbClr val="FFFFFF"/>
                </a:solidFill>
                <a:latin typeface="Calibri"/>
              </a:rPr>
              <a:t>medrol 20 mg</a:t>
            </a:r>
            <a:br/>
            <a:r>
              <a:rPr b="false" i="false" strike="noStrike" sz="1200" u="none">
                <a:solidFill>
                  <a:srgbClr val="FFFFFF"/>
                </a:solidFill>
                <a:latin typeface="Calibri"/>
              </a:rPr>
              <a:t>methylprednisolone long term</a:t>
            </a:r>
            <a:br/>
            <a:r>
              <a:rPr b="false" i="false" strike="noStrike" sz="1200" u="none">
                <a:solidFill>
                  <a:srgbClr val="FFFFFF"/>
                </a:solidFill>
                <a:latin typeface="Calibri"/>
              </a:rPr>
              <a:t>methylprednisolone drug interactions</a:t>
            </a:r>
            <a:br/>
            <a:r>
              <a:rPr b="false" i="false" strike="noStrike" sz="1200" u="none">
                <a:solidFill>
                  <a:srgbClr val="FFFFFF"/>
                </a:solidFill>
                <a:latin typeface="Calibri"/>
              </a:rPr>
              <a:t>methylprednisolone workout</a:t>
            </a:r>
            <a:br/>
            <a:r>
              <a:rPr b="false" i="false" strike="noStrike" sz="1200" u="none">
                <a:solidFill>
                  <a:srgbClr val="FFFFFF"/>
                </a:solidFill>
                <a:latin typeface="Calibri"/>
              </a:rPr>
              <a:t>You can take it with or without food and at any time of day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cost in india</a:t>
            </a:r>
            <a:br/>
            <a:r>
              <a:rPr b="false" i="false" strike="noStrike" sz="1200" u="none">
                <a:solidFill>
                  <a:srgbClr val="FFFFFF"/>
                </a:solidFill>
                <a:latin typeface="Calibri"/>
              </a:rPr>
              <a:t>methylprednisolone used for ivf</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medrol pack</a:t>
            </a:r>
            <a:br/>
            <a:r>
              <a:rPr b="false" i="false" strike="noStrike" sz="1200" u="none">
                <a:solidFill>
                  <a:srgbClr val="FFFFFF"/>
                </a:solidFill>
                <a:latin typeface="Calibri"/>
              </a:rPr>
              <a:t>medrol 4mg dose pack directions</a:t>
            </a:r>
            <a:br/>
            <a:r>
              <a:rPr b="false" i="false" strike="noStrike" sz="1200" u="none">
                <a:solidFill>
                  <a:srgbClr val="FFFFFF"/>
                </a:solidFill>
                <a:latin typeface="Calibri"/>
              </a:rPr>
              <a:t>medrol night sweats</a:t>
            </a:r>
            <a:br/>
            <a:r>
              <a:rPr b="false" i="false" strike="noStrike" sz="1200" u="none">
                <a:solidFill>
                  <a:srgbClr val="FFFFFF"/>
                </a:solidFill>
                <a:latin typeface="Calibri"/>
              </a:rPr>
              <a:t>medrol class</a:t>
            </a:r>
            <a:br/>
            <a:r>
              <a:rPr b="false" i="false" strike="noStrike" sz="1200" u="none">
                <a:solidFill>
                  <a:srgbClr val="FFFFFF"/>
                </a:solidFill>
                <a:latin typeface="Calibri"/>
              </a:rPr>
              <a:t>methylprednisolone qualitest gluten free</a:t>
            </a:r>
            <a:br/>
            <a:r>
              <a:rPr b="false" i="false" strike="noStrike" sz="1200" u="none">
                <a:solidFill>
                  <a:srgbClr val="FFFFFF"/>
                </a:solidFill>
                <a:latin typeface="Calibri"/>
              </a:rPr>
              <a:t>medrol zwangerschap</a:t>
            </a:r>
            <a:br/>
            <a:r>
              <a:rPr b="false" i="false" strike="noStrike" sz="1200" u="none">
                <a:solidFill>
                  <a:srgbClr val="FFFFFF"/>
                </a:solidFill>
                <a:latin typeface="Calibri"/>
              </a:rPr>
              <a:t>I'm the founder and boss lady here at Kitchen Stewardship -- welcome aboard</a:t>
            </a:r>
            <a:br/>
            <a:r>
              <a:rPr b="false" i="false" strike="noStrike" sz="1200" u="none">
                <a:solidFill>
                  <a:srgbClr val="FFFFFF"/>
                </a:solidFill>
                <a:latin typeface="Calibri"/>
              </a:rPr>
              <a:t>medrol for sciatica</a:t>
            </a:r>
            <a:br/>
            <a:r>
              <a:rPr b="false" i="false" strike="noStrike" sz="1200" u="none">
                <a:solidFill>
                  <a:srgbClr val="FFFFFF"/>
                </a:solidFill>
                <a:latin typeface="Calibri"/>
              </a:rPr>
              <a:t>methylprednisolone usos</a:t>
            </a:r>
            <a:br/>
            <a:r>
              <a:rPr b="false" i="false" strike="noStrike" sz="1200" u="none">
                <a:solidFill>
                  <a:srgbClr val="FFFFFF"/>
                </a:solidFill>
                <a:latin typeface="Calibri"/>
              </a:rPr>
              <a:t>There are problems with this argument</a:t>
            </a:r>
            <a:br/>
            <a:r>
              <a:rPr b="false" i="false" strike="noStrike" sz="1200" u="none">
                <a:solidFill>
                  <a:srgbClr val="FFFFFF"/>
                </a:solidFill>
                <a:latin typeface="Calibri"/>
              </a:rPr>
              <a:t>medrol generic equivalent</a:t>
            </a:r>
            <a:br/>
            <a:r>
              <a:rPr b="false" i="false" strike="noStrike" sz="1200" u="none">
                <a:solidFill>
                  <a:srgbClr val="FFFFFF"/>
                </a:solidFill>
                <a:latin typeface="Calibri"/>
              </a:rPr>
              <a:t>Liquid ivermectin is an off label alternative that is sometimes used</a:t>
            </a:r>
            <a:br/>
            <a:r>
              <a:rPr b="false" i="false" strike="noStrike" sz="1200" u="none">
                <a:solidFill>
                  <a:srgbClr val="FFFFFF"/>
                </a:solidFill>
                <a:latin typeface="Calibri"/>
              </a:rPr>
              <a:t>methylprednisolone high</a:t>
            </a:r>
            <a:br/>
            <a:r>
              <a:rPr b="false" i="false" strike="noStrike" sz="1200" u="none">
                <a:solidFill>
                  <a:srgbClr val="FFFFFF"/>
                </a:solidFill>
                <a:latin typeface="Calibri"/>
              </a:rPr>
              <a:t>methylprednisolone tylenol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 usted fuma, consume bebidas alcohlicas o si utiliza drogas ilegales, indqueselo tambi&amp;eacute;n a su profesional de la salud</a:t>
            </a:r>
            <a:br/>
            <a:r>
              <a:rPr b="false" i="false" strike="noStrike" sz="1200" u="none">
                <a:solidFill>
                  <a:srgbClr val="FFFFFF"/>
                </a:solidFill>
                <a:latin typeface="Calibri"/>
              </a:rPr>
              <a:t>medrol za pse</a:t>
            </a:r>
            <a:br/>
            <a:r>
              <a:rPr b="false" i="false" strike="noStrike" sz="1200" u="none">
                <a:solidFill>
                  <a:srgbClr val="FFFFFF"/>
                </a:solidFill>
                <a:latin typeface="Calibri"/>
              </a:rPr>
              <a:t>medrol 6 day dose pack</a:t>
            </a:r>
            <a:br/>
            <a:r>
              <a:rPr b="false" i="false" strike="noStrike" sz="1200" u="none">
                <a:solidFill>
                  <a:srgbClr val="FFFFFF"/>
                </a:solidFill>
                <a:latin typeface="Calibri"/>
              </a:rPr>
              <a:t>medrol lijek</a:t>
            </a:r>
            <a:br/>
            <a:r>
              <a:rPr b="false" i="false" strike="noStrike" sz="1200" u="none">
                <a:solidFill>
                  <a:srgbClr val="FFFFFF"/>
                </a:solidFill>
                <a:latin typeface="Calibri"/>
              </a:rPr>
              <a:t>methylprednisolone breastfeeding</a:t>
            </a:r>
            <a:br/>
            <a:r>
              <a:rPr b="false" i="false" strike="noStrike" sz="1200" u="none">
                <a:solidFill>
                  <a:srgbClr val="FFFFFF"/>
                </a:solidFill>
                <a:latin typeface="Calibri"/>
              </a:rPr>
              <a:t>Discontinue if myopathy, elevated CPK levels occur; suspend if a predisposition to development of renal failure secondary to rhabdomyolysis develops</a:t>
            </a:r>
            <a:br/>
            <a:r>
              <a:rPr b="false" i="false" strike="noStrike" sz="1200" u="none">
                <a:solidFill>
                  <a:srgbClr val="FFFFFF"/>
                </a:solidFill>
                <a:latin typeface="Calibri"/>
              </a:rPr>
              <a:t/>
            </a:r>
            <a:br/>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methylprednisolone knee injection</a:t>
            </a:r>
            <a:br/>
            <a:r>
              <a:rPr b="false" i="false" strike="noStrike" sz="1200" u="none">
                <a:solidFill>
                  <a:srgbClr val="FFFFFF"/>
                </a:solidFill>
                <a:latin typeface="Calibri"/>
              </a:rPr>
              <a:t>medrol 21 dose pack</a:t>
            </a:r>
            <a:br/>
            <a:r>
              <a:rPr b="false" i="false" strike="noStrike" sz="1200" u="none">
                <a:solidFill>
                  <a:srgbClr val="FFFFFF"/>
                </a:solidFill>
                <a:latin typeface="Calibri"/>
              </a:rPr>
              <a:t>medrol otc</a:t>
            </a:r>
            <a:br/>
            <a:r>
              <a:rPr b="false" i="false" strike="noStrike" sz="1200" u="none">
                <a:solidFill>
                  <a:srgbClr val="FFFFFF"/>
                </a:solidFill>
                <a:latin typeface="Calibri"/>
              </a:rPr>
              <a:t>methylprednisolone price in india</a:t>
            </a:r>
            <a:br/>
            <a:r>
              <a:rPr b="false" i="false" strike="noStrike" sz="1200" u="none">
                <a:solidFill>
                  <a:srgbClr val="FFFFFF"/>
                </a:solidFill>
                <a:latin typeface="Calibri"/>
              </a:rPr>
              <a:t>methylprednisolone jerawat</a:t>
            </a:r>
            <a:br/>
            <a:r>
              <a:rPr b="false" i="false" strike="noStrike" sz="1200" u="none">
                <a:solidFill>
                  <a:srgbClr val="FFFFFF"/>
                </a:solidFill>
                <a:latin typeface="Calibri"/>
              </a:rPr>
              <a:t>methylprednisolone 6 day pack weight gain</a:t>
            </a:r>
            <a:br/>
            <a:r>
              <a:rPr b="false" i="false" strike="noStrike" sz="1200" u="none">
                <a:solidFill>
                  <a:srgbClr val="FFFFFF"/>
                </a:solidFill>
                <a:latin typeface="Calibri"/>
              </a:rPr>
              <a:t>methylprednisolone 4mg dosepak 21's</a:t>
            </a:r>
            <a:br/>
            <a:r>
              <a:rPr b="false" i="false" strike="noStrike" sz="1200" u="none">
                <a:solidFill>
                  <a:srgbClr val="FFFFFF"/>
                </a:solidFill>
                <a:latin typeface="Calibri"/>
              </a:rPr>
              <a:t>medrol for fet</a:t>
            </a:r>
            <a:br/>
            <a:r>
              <a:rPr b="false" i="false" strike="noStrike" sz="1200" u="none">
                <a:solidFill>
                  <a:srgbClr val="FFFFFF"/>
                </a:solidFill>
                <a:latin typeface="Calibri"/>
              </a:rPr>
              <a:t>medrol compared to prednisone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medrol before surgery</a:t>
            </a:r>
            <a:br/>
            <a:r>
              <a:rPr b="false" i="false" strike="noStrike" sz="1200" u="none">
                <a:solidFill>
                  <a:srgbClr val="FFFFFF"/>
                </a:solidFill>
                <a:latin typeface="Calibri"/>
              </a:rPr>
              <a:t>methylprednisolone price increase</a:t>
            </a:r>
            <a:br/>
            <a:r>
              <a:rPr b="false" i="false" strike="noStrike" sz="1200" u="none">
                <a:solidFill>
                  <a:srgbClr val="FFFFFF"/>
                </a:solidFill>
                <a:latin typeface="Calibri"/>
              </a:rPr>
              <a:t>methylprednisolone yahoo answers</a:t>
            </a:r>
            <a:br/>
            <a:r>
              <a:rPr b="false" i="false" strike="noStrike" sz="1200" u="none">
                <a:solidFill>
                  <a:srgbClr val="FFFFFF"/>
                </a:solidFill>
                <a:latin typeface="Calibri"/>
              </a:rPr>
              <a:t>methylprednisolone gluten free</a:t>
            </a:r>
            <a:br/>
            <a:r>
              <a:rPr b="false" i="false" strike="noStrike" sz="1200" u="none">
                <a:solidFill>
                  <a:srgbClr val="FFFFFF"/>
                </a:solidFill>
                <a:latin typeface="Calibri"/>
              </a:rPr>
              <a:t>pituitary, adrenals, etc.) which can be simultaneously affected, hopefully each will also keep PHPT (Primary Hyperparathyroidism) in mind</a:t>
            </a:r>
            <a:br/>
            <a:r>
              <a:rPr b="false" i="false" strike="noStrike" sz="1200" u="none">
                <a:solidFill>
                  <a:srgbClr val="FFFFFF"/>
                </a:solidFill>
                <a:latin typeface="Calibri"/>
              </a:rPr>
              <a:t>methylprednisolone 10mg</a:t>
            </a:r>
            <a:br/>
            <a:r>
              <a:rPr b="false" i="false" strike="noStrike" sz="1200" u="none">
                <a:solidFill>
                  <a:srgbClr val="FFFFFF"/>
                </a:solidFill>
                <a:latin typeface="Calibri"/>
              </a:rPr>
              <a:t>medrol blood pressure</a:t>
            </a:r>
            <a:br/>
            <a:r>
              <a:rPr b="false" i="false" strike="noStrike" sz="1200" u="none">
                <a:solidFill>
                  <a:srgbClr val="FFFFFF"/>
                </a:solidFill>
                <a:latin typeface="Calibri"/>
              </a:rPr>
              <a:t>The tightness I had in my back from the bloating went away</a:t>
            </a:r>
            <a:br/>
            <a:r>
              <a:rPr b="false" i="false" strike="noStrike" sz="1200" u="none">
                <a:solidFill>
                  <a:srgbClr val="FFFFFF"/>
                </a:solidFill>
                <a:latin typeface="Calibri"/>
              </a:rPr>
              <a:t>methylprednisolone pak</a:t>
            </a:r>
            <a:br/>
            <a:r>
              <a:rPr b="false" i="false" strike="noStrike" sz="1200" u="none">
                <a:solidFill>
                  <a:srgbClr val="FFFFFF"/>
                </a:solidFill>
                <a:latin typeface="Calibri"/>
              </a:rPr>
              <a:t>medrol ear infection</a:t>
            </a:r>
            <a:br/>
            <a:r>
              <a:rPr b="false" i="false" strike="noStrike" sz="1200" u="none">
                <a:solidFill>
                  <a:srgbClr val="FFFFFF"/>
                </a:solidFill>
                <a:latin typeface="Calibri"/>
              </a:rPr>
              <a:t>Prevacid is sold by prescription, and is also available over-the-counter, as Prevacid24hr.</a:t>
            </a:r>
            <a:br/>
            <a:r>
              <a:rPr b="false" i="false" strike="noStrike" sz="1200" u="none">
                <a:solidFill>
                  <a:srgbClr val="FFFFFF"/>
                </a:solidFill>
                <a:latin typeface="Calibri"/>
              </a:rPr>
              <a:t>methylprednisolone drug class</a:t>
            </a:r>
            <a:br/>
            <a:r>
              <a:rPr b="false" i="false" strike="noStrike" sz="1200" u="none">
                <a:solidFill>
                  <a:srgbClr val="FFFFFF"/>
                </a:solidFill>
                <a:latin typeface="Calibri"/>
              </a:rPr>
              <a:t>methylprednisolone 2mg</a:t>
            </a:r>
            <a:br/>
            <a:r>
              <a:rPr b="false" i="false" strike="noStrike" sz="1200" u="none">
                <a:solidFill>
                  <a:srgbClr val="FFFFFF"/>
                </a:solidFill>
                <a:latin typeface="Calibri"/>
              </a:rPr>
              <a:t>methylprednisolone what is it</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methylprednisolone na succinate</a:t>
            </a:r>
            <a:br/>
            <a:r>
              <a:rPr b="false" i="false" strike="noStrike" sz="1200" u="none">
                <a:solidFill>
                  <a:srgbClr val="FFFFFF"/>
                </a:solidFill>
                <a:latin typeface="Calibri"/>
              </a:rPr>
              <a:t>I&amp;#39;d absolutely recommend Omega 3 Fish Oil and a zinc supplement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60 minutes</a:t>
            </a:r>
            <a:br/>
            <a:r>
              <a:rPr b="false" i="false" strike="noStrike" sz="1200" u="none">
                <a:solidFill>
                  <a:srgbClr val="FFFFFF"/>
                </a:solidFill>
                <a:latin typeface="Calibri"/>
              </a:rPr>
              <a:t>methylprednisolone 20 mg inj</a:t>
            </a:r>
            <a:br/>
            <a:r>
              <a:rPr b="false" i="false" strike="noStrike" sz="1200" u="none">
                <a:solidFill>
                  <a:srgbClr val="FFFFFF"/>
                </a:solidFill>
                <a:latin typeface="Calibri"/>
              </a:rPr>
              <a:t>Part of the extended-release tablet may appear in patients&amp;rsquo; stools while using the medicine</a:t>
            </a:r>
            <a:br/>
            <a:r>
              <a:rPr b="false" i="false" strike="noStrike" sz="1200" u="none">
                <a:solidFill>
                  <a:srgbClr val="FFFFFF"/>
                </a:solidFill>
                <a:latin typeface="Calibri"/>
              </a:rPr>
              <a:t>medrol 8mg</a:t>
            </a:r>
            <a:br/>
            <a:r>
              <a:rPr b="false" i="false" strike="noStrike" sz="1200" u="none">
                <a:solidFill>
                  <a:srgbClr val="FFFFFF"/>
                </a:solidFill>
                <a:latin typeface="Calibri"/>
              </a:rPr>
              <a:t>methylprednisolone other drugs in same class</a:t>
            </a:r>
            <a:br/>
            <a:r>
              <a:rPr b="false" i="false" strike="noStrike" sz="1200" u="none">
                <a:solidFill>
                  <a:srgbClr val="FFFFFF"/>
                </a:solidFill>
                <a:latin typeface="Calibri"/>
              </a:rPr>
              <a:t>methylprednisolone herniated disc</a:t>
            </a:r>
            <a:br/>
            <a:r>
              <a:rPr b="false" i="false" strike="noStrike" sz="1200" u="none">
                <a:solidFill>
                  <a:srgbClr val="FFFFFF"/>
                </a:solidFill>
                <a:latin typeface="Calibri"/>
              </a:rPr>
              <a:t>medrol how long does it take to work</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methylprednisolone back pain</a:t>
            </a:r>
            <a:br/>
            <a:r>
              <a:rPr b="false" i="false" strike="noStrike" sz="1200" u="none">
                <a:solidFill>
                  <a:srgbClr val="FFFFFF"/>
                </a:solidFill>
                <a:latin typeface="Calibri"/>
              </a:rPr>
              <a:t>methylprednisolone nursing</a:t>
            </a:r>
            <a:br/>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medrol 6 mg</a:t>
            </a:r>
            <a:br/>
            <a:r>
              <a:rPr b="false" i="false" strike="noStrike" sz="1200" u="none">
                <a:solidFill>
                  <a:srgbClr val="FFFFFF"/>
                </a:solidFill>
                <a:latin typeface="Calibri"/>
              </a:rPr>
              <a:t>Peak plasma concentrations occur within 4 hours and decay with a half-life of about 8 hours</a:t>
            </a:r>
            <a:br/>
            <a:r>
              <a:rPr b="false" i="false" strike="noStrike" sz="1200" u="none">
                <a:solidFill>
                  <a:srgbClr val="FFFFFF"/>
                </a:solidFill>
                <a:latin typeface="Calibri"/>
              </a:rPr>
              <a:t>medrol knee pain</a:t>
            </a:r>
            <a:br/>
            <a:r>
              <a:rPr b="false" i="false" strike="noStrike" sz="1200" u="none">
                <a:solidFill>
                  <a:srgbClr val="FFFFFF"/>
                </a:solidFill>
                <a:latin typeface="Calibri"/>
              </a:rPr>
              <a:t>medrol jaw pain</a:t>
            </a:r>
            <a:br/>
            <a:r>
              <a:rPr b="false" i="false" strike="noStrike" sz="1200" u="none">
                <a:solidFill>
                  <a:srgbClr val="FFFFFF"/>
                </a:solidFill>
                <a:latin typeface="Calibri"/>
              </a:rPr>
              <a:t>methylprednisolone menstrual cycle</a:t>
            </a:r>
            <a:br/>
            <a:r>
              <a:rPr b="false" i="false" strike="noStrike" sz="1200" u="none">
                <a:solidFill>
                  <a:srgbClr val="FFFFFF"/>
                </a:solidFill>
                <a:latin typeface="Calibri"/>
              </a:rPr>
              <a:t>methylprednisolone 500 mg ms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medrol 32 mg bijsluiter</a:t>
            </a:r>
            <a:br/>
            <a:r>
              <a:rPr b="false" i="false" strike="noStrike" sz="1200" u="none">
                <a:solidFill>
                  <a:srgbClr val="FFFFFF"/>
                </a:solidFill>
                <a:latin typeface="Calibri"/>
              </a:rPr>
              <a:t>If you buy avanafil, you are not only getting the latest innovation when it comes to ED medications, but you are also getting the most effective ED treatment for your ED issue</a:t>
            </a:r>
            <a:br/>
            <a:r>
              <a:rPr b="false" i="false" strike="noStrike" sz="1200" u="none">
                <a:solidFill>
                  <a:srgbClr val="FFFFFF"/>
                </a:solidFill>
                <a:latin typeface="Calibri"/>
              </a:rPr>
              <a:t>medrol sinus infection</a:t>
            </a:r>
            <a:br/>
            <a:r>
              <a:rPr b="false" i="false" strike="noStrike" sz="1200" u="none">
                <a:solidFill>
                  <a:srgbClr val="FFFFFF"/>
                </a:solidFill>
                <a:latin typeface="Calibri"/>
              </a:rPr>
              <a:t>buy methylprednisolone injection</a:t>
            </a:r>
            <a:br/>
            <a:r>
              <a:rPr b="false" i="false" strike="noStrike" sz="1200" u="none">
                <a:solidFill>
                  <a:srgbClr val="FFFFFF"/>
                </a:solidFill>
                <a:latin typeface="Calibri"/>
              </a:rPr>
              <a:t>17yrs: Heterozygous and Types IIa and IIb: initially 10 or 20mg once daily; if more than a 45% reduction in LDL-C is needed, may start at 40mg once daily; range 10&amp;mdash;80mg once daily</a:t>
            </a:r>
            <a:br/>
            <a:r>
              <a:rPr b="false" i="false" strike="noStrike" sz="1200" u="none">
                <a:solidFill>
                  <a:srgbClr val="FFFFFF"/>
                </a:solidFill>
                <a:latin typeface="Calibri"/>
              </a:rPr>
              <a:t>methylprednisolone compared to prednisone</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methylprednisolone reactions</a:t>
            </a:r>
            <a:br/>
            <a:r>
              <a:rPr b="false" i="false" strike="noStrike" sz="1200" u="none">
                <a:solidFill>
                  <a:srgbClr val="FFFFFF"/>
                </a:solidFill>
                <a:latin typeface="Calibri"/>
              </a:rPr>
              <a:t>depo medrol lidocaine</a:t>
            </a:r>
            <a:br/>
            <a:r>
              <a:rPr b="false" i="false" strike="noStrike" sz="1200" u="none">
                <a:solidFill>
                  <a:srgbClr val="FFFFFF"/>
                </a:solidFill>
                <a:latin typeface="Calibri"/>
              </a:rPr>
              <a:t>medrol dose pack for herniated disc</a:t>
            </a:r>
            <a:br/>
            <a:r>
              <a:rPr b="false" i="false" strike="noStrike" sz="1200" u="none">
                <a:solidFill>
                  <a:srgbClr val="FFFFFF"/>
                </a:solidFill>
                <a:latin typeface="Calibri"/>
              </a:rPr>
              <a:t/>
            </a:r>
            <a:br/>
            <a:r>
              <a:rPr b="false" i="false" strike="noStrike" sz="1200" u="none">
                <a:solidFill>
                  <a:srgbClr val="FFFFFF"/>
                </a:solidFill>
                <a:latin typeface="Calibri"/>
              </a:rPr>
              <a:t>I&amp;#39;ve had two experiences purchasing Plan B, in different states mind you, where I was shamed by the pharmacist</a:t>
            </a:r>
            <a:br/>
            <a:r>
              <a:rPr b="false" i="false" strike="noStrike" sz="1200" u="none">
                <a:solidFill>
                  <a:srgbClr val="FFFFFF"/>
                </a:solidFill>
                <a:latin typeface="Calibri"/>
              </a:rPr>
              <a:t>methylprednisolone for ear</a:t>
            </a:r>
            <a:br/>
            <a:r>
              <a:rPr b="false" i="false" strike="noStrike" sz="1200" u="none">
                <a:solidFill>
                  <a:srgbClr val="FFFFFF"/>
                </a:solidFill>
                <a:latin typeface="Calibri"/>
              </a:rPr>
              <a:t>With a healthy lifestyle and correct dosages of Xenical, the efficient treatment of obesity is also assured.These are only some things you must know before planning to buy Xenical generic online</a:t>
            </a:r>
            <a:br/>
            <a:r>
              <a:rPr b="false" i="false" strike="noStrike" sz="1200" u="none">
                <a:solidFill>
                  <a:srgbClr val="FFFFFF"/>
                </a:solidFill>
                <a:latin typeface="Calibri"/>
              </a:rPr>
              <a:t>methylprednisolone exercise</a:t>
            </a:r>
            <a:br/>
            <a:r>
              <a:rPr b="false" i="false" strike="noStrike" sz="1200" u="none">
                <a:solidFill>
                  <a:srgbClr val="FFFFFF"/>
                </a:solidFill>
                <a:latin typeface="Calibri"/>
              </a:rPr>
              <a:t>Wellbutrin SR may cause harm or birth defects to an unborn baby</a:t>
            </a:r>
            <a:br/>
            <a:r>
              <a:rPr b="false" i="false" strike="noStrike" sz="1200" u="none">
                <a:solidFill>
                  <a:srgbClr val="FFFFFF"/>
                </a:solidFill>
                <a:latin typeface="Calibri"/>
              </a:rPr>
              <a:t>methylprednisolone uti</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frequently are given for UTI or a cough, but they should be reserved as a last resort</a:t>
            </a:r>
            <a:br/>
            <a:r>
              <a:rPr b="false" i="false" strike="noStrike" sz="1200" u="none">
                <a:solidFill>
                  <a:srgbClr val="FFFFFF"/>
                </a:solidFill>
                <a:latin typeface="Calibri"/>
              </a:rPr>
              <a:t>methylprednisolone nursing interventions</a:t>
            </a:r>
            <a:br/>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methylprednisolone effect on blood sugar</a:t>
            </a:r>
            <a:br/>
            <a:r>
              <a:rPr b="false" i="false" strike="noStrike" sz="1200" u="none">
                <a:solidFill>
                  <a:srgbClr val="FFFFFF"/>
                </a:solidFill>
                <a:latin typeface="Calibri"/>
              </a:rPr>
              <a:t>No matter what I do, I can&amp;rsquo;t seem to shake the symptoms</a:t>
            </a:r>
            <a:br/>
            <a:r>
              <a:rPr b="false" i="false" strike="noStrike" sz="1200" u="none">
                <a:solidFill>
                  <a:srgbClr val="FFFFFF"/>
                </a:solidFill>
                <a:latin typeface="Calibri"/>
              </a:rPr>
              <a:t>methylprednisolone yaitu</a:t>
            </a:r>
            <a:br/>
            <a:r>
              <a:rPr b="false" i="false" strike="noStrike" sz="1200" u="none">
                <a:solidFill>
                  <a:srgbClr val="FFFFFF"/>
                </a:solidFill>
                <a:latin typeface="Calibri"/>
              </a:rPr>
              <a:t>medrol headache</a:t>
            </a:r>
            <a:br/>
            <a:r>
              <a:rPr b="false" i="false" strike="noStrike" sz="1200" u="none">
                <a:solidFill>
                  <a:srgbClr val="FFFFFF"/>
                </a:solidFill>
                <a:latin typeface="Calibri"/>
              </a:rPr>
              <a:t>methylprednisolone oral surgery</a:t>
            </a:r>
            <a:br/>
            <a:r>
              <a:rPr b="false" i="false" strike="noStrike" sz="1200" u="none">
                <a:solidFill>
                  <a:srgbClr val="FFFFFF"/>
                </a:solidFill>
                <a:latin typeface="Calibri"/>
              </a:rPr>
              <a:t>I&amp;#39;ve done more around this house in 2 weeks than possibly all year.</a:t>
            </a:r>
            <a:br/>
            <a:r>
              <a:rPr b="false" i="false" strike="noStrike" sz="1200" u="none">
                <a:solidFill>
                  <a:srgbClr val="FFFFFF"/>
                </a:solidFill>
                <a:latin typeface="Calibri"/>
              </a:rPr>
              <a:t>medrol 2 mg tablet</a:t>
            </a:r>
            <a:br/>
            <a:r>
              <a:rPr b="false" i="false" strike="noStrike" sz="1200" u="none">
                <a:solidFill>
                  <a:srgbClr val="FFFFFF"/>
                </a:solidFill>
                <a:latin typeface="Calibri"/>
              </a:rPr>
              <a:t>WO92/21328, EP473431, EP459695,EP349103, CA2068366 and US5084278</a:t>
            </a:r>
            <a:br/>
            <a:r>
              <a:rPr b="false" i="false" strike="noStrike" sz="1200" u="none">
                <a:solidFill>
                  <a:srgbClr val="FFFFFF"/>
                </a:solidFill>
                <a:latin typeface="Calibri"/>
              </a:rPr>
              <a:t>medrol what is it used for</a:t>
            </a:r>
            <a:br/>
            <a:r>
              <a:rPr b="false" i="false" strike="noStrike" sz="1200" u="none">
                <a:solidFill>
                  <a:srgbClr val="FFFFFF"/>
                </a:solidFill>
                <a:latin typeface="Calibri"/>
              </a:rPr>
              <a:t>medrol xozal</a:t>
            </a:r>
            <a:br/>
            <a:r>
              <a:rPr b="false" i="false" strike="noStrike" sz="1200" u="none">
                <a:solidFill>
                  <a:srgbClr val="FFFFFF"/>
                </a:solidFill>
                <a:latin typeface="Calibri"/>
              </a:rPr>
              <a:t>medrol 5 day</a:t>
            </a:r>
            <a:br/>
            <a:r>
              <a:rPr b="false" i="false" strike="noStrike" sz="1200" u="none">
                <a:solidFill>
                  <a:srgbClr val="FFFFFF"/>
                </a:solidFill>
                <a:latin typeface="Calibri"/>
              </a:rPr>
              <a:t>In severe cases, the combination of butalbital and acetaminophen (Fioricet) or butalbital and aspirin (Fiorinal) may be helpful.</a:t>
            </a:r>
            <a:br/>
            <a:r>
              <a:rPr b="false" i="false" strike="noStrike" sz="1200" u="none">
                <a:solidFill>
                  <a:srgbClr val="FFFFFF"/>
                </a:solidFill>
                <a:latin typeface="Calibri"/>
              </a:rPr>
              <a:t>medrol blood sugar</a:t>
            </a:r>
            <a:br/>
            <a:r>
              <a:rPr b="false" i="false" strike="noStrike" sz="1200" u="none">
                <a:solidFill>
                  <a:srgbClr val="FFFFFF"/>
                </a:solidFill>
                <a:latin typeface="Calibri"/>
              </a:rPr>
              <a:t>that&amp;#39;s what my pain dr told me initially, they are cleaner drugs than what was prev</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medrol mg</a:t>
            </a:r>
            <a:br/>
            <a:r>
              <a:rPr b="false" i="false" strike="noStrike" sz="1200" u="none">
                <a:solidFill>
                  <a:srgbClr val="FFFFFF"/>
                </a:solidFill>
                <a:latin typeface="Calibri"/>
              </a:rPr>
              <a:t>medrol dosage</a:t>
            </a:r>
            <a:br/>
            <a:r>
              <a:rPr b="false" i="false" strike="noStrike" sz="1200" u="none">
                <a:solidFill>
                  <a:srgbClr val="FFFFFF"/>
                </a:solidFill>
                <a:latin typeface="Calibri"/>
              </a:rPr>
              <a:t/>
            </a:r>
            <a:br/>
            <a:r>
              <a:rPr b="false" i="false" strike="noStrike" sz="1200" u="none">
                <a:solidFill>
                  <a:srgbClr val="FFFFFF"/>
                </a:solidFill>
                <a:latin typeface="Calibri"/>
              </a:rPr>
              <a:t>medrol low dose pack</a:t>
            </a:r>
            <a:br/>
            <a:r>
              <a:rPr b="false" i="false" strike="noStrike" sz="1200" u="none">
                <a:solidFill>
                  <a:srgbClr val="FFFFFF"/>
                </a:solidFill>
                <a:latin typeface="Calibri"/>
              </a:rPr>
              <a:t>THERE IS ALWAYS MORE THAN ONE WAY TO USE ANTI-DEPRESSANT DRUGS</a:t>
            </a:r>
            <a:br/>
            <a:r>
              <a:rPr b="false" i="false" strike="noStrike" sz="1200" u="none">
                <a:solidFill>
                  <a:srgbClr val="FFFFFF"/>
                </a:solidFill>
                <a:latin typeface="Calibri"/>
              </a:rPr>
              <a:t>methylprednisolone sinus</a:t>
            </a:r>
            <a:br/>
            <a:r>
              <a:rPr b="false" i="false" strike="noStrike" sz="1200" u="none">
                <a:solidFill>
                  <a:srgbClr val="FFFFFF"/>
                </a:solidFill>
                <a:latin typeface="Calibri"/>
              </a:rPr>
              <a:t>methylprednisolone iv</a:t>
            </a:r>
            <a:br/>
            <a:r>
              <a:rPr b="false" i="false" strike="noStrike" sz="1200" u="none">
                <a:solidFill>
                  <a:srgbClr val="FFFFFF"/>
                </a:solidFill>
                <a:latin typeface="Calibri"/>
              </a:rPr>
              <a:t>methylprednisolone jitters</a:t>
            </a:r>
            <a:br/>
            <a:r>
              <a:rPr b="false" i="false" strike="noStrike" sz="1200" u="none">
                <a:solidFill>
                  <a:srgbClr val="FFFFFF"/>
                </a:solidFill>
                <a:latin typeface="Calibri"/>
              </a:rPr>
              <a:t>medrol dose pack taper</a:t>
            </a:r>
            <a:br/>
            <a:r>
              <a:rPr b="false" i="false" strike="noStrike" sz="1200" u="none">
                <a:solidFill>
                  <a:srgbClr val="FFFFFF"/>
                </a:solidFill>
                <a:latin typeface="Calibri"/>
              </a:rPr>
              <a:t>methylprednisolone package insert</a:t>
            </a:r>
            <a:br/>
            <a:r>
              <a:rPr b="false" i="false" strike="noStrike" sz="1200" u="none">
                <a:solidFill>
                  <a:srgbClr val="FFFFFF"/>
                </a:solidFill>
                <a:latin typeface="Calibri"/>
              </a:rPr>
              <a:t>methylprednisolone tablets qualitest</a:t>
            </a:r>
            <a:br/>
            <a:r>
              <a:rPr b="false" i="false" strike="noStrike" sz="1200" u="none">
                <a:solidFill>
                  <a:srgbClr val="FFFFFF"/>
                </a:solidFill>
                <a:latin typeface="Calibri"/>
              </a:rPr>
              <a:t>medrol quamatel</a:t>
            </a:r>
            <a:br/>
            <a:r>
              <a:rPr b="false" i="false" strike="noStrike" sz="1200" u="none">
                <a:solidFill>
                  <a:srgbClr val="FFFFFF"/>
                </a:solidFill>
                <a:latin typeface="Calibri"/>
              </a:rPr>
              <a:t>medrol e gravidanza</a:t>
            </a:r>
            <a:br/>
            <a:r>
              <a:rPr b="false" i="false" strike="noStrike" sz="1200" u="none">
                <a:solidFill>
                  <a:srgbClr val="FFFFFF"/>
                </a:solidFill>
                <a:latin typeface="Calibri"/>
              </a:rPr>
              <a:t>methylprednisolone 6 tablets at once</a:t>
            </a:r>
            <a:br/>
            <a:r>
              <a:rPr b="false" i="false" strike="noStrike" sz="1200" u="none">
                <a:solidFill>
                  <a:srgbClr val="FFFFFF"/>
                </a:solidFill>
                <a:latin typeface="Calibri"/>
              </a:rPr>
              <a:t>But it slowly starting coming back</a:t>
            </a:r>
            <a:br/>
            <a:r>
              <a:rPr b="false" i="false" strike="noStrike" sz="1200" u="none">
                <a:solidFill>
                  <a:srgbClr val="FFFFFF"/>
                </a:solidFill>
                <a:latin typeface="Calibri"/>
              </a:rPr>
              <a:t>medrol bronchitis</a:t>
            </a:r>
            <a:br/>
            <a:r>
              <a:rPr b="false" i="false" strike="noStrike" sz="1200" u="none">
                <a:solidFill>
                  <a:srgbClr val="FFFFFF"/>
                </a:solidFill>
                <a:latin typeface="Calibri"/>
              </a:rPr>
              <a:t>warfarin, digoxin) may cause an increase in plasma concentrations of these drugs, potentially resulting in adverse effects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hcpcs code</a:t>
            </a:r>
            <a:br/>
            <a:r>
              <a:rPr b="false" i="false" strike="noStrike" sz="1200" u="none">
                <a:solidFill>
                  <a:srgbClr val="FFFFFF"/>
                </a:solidFill>
                <a:latin typeface="Calibri"/>
              </a:rPr>
              <a:t>methylprednisolone dose pack user reviews</a:t>
            </a:r>
            <a:br/>
            <a:r>
              <a:rPr b="false" i="false" strike="noStrike" sz="1200" u="none">
                <a:solidFill>
                  <a:srgbClr val="FFFFFF"/>
                </a:solidFill>
                <a:latin typeface="Calibri"/>
              </a:rPr>
              <a:t>For anyone with a powerful addiction to drugs, the best option is residential drug addiction treatment</a:t>
            </a:r>
            <a:br/>
            <a:r>
              <a:rPr b="false" i="false" strike="noStrike" sz="1200" u="none">
                <a:solidFill>
                  <a:srgbClr val="FFFFFF"/>
                </a:solidFill>
                <a:latin typeface="Calibri"/>
              </a:rPr>
              <a:t>medrol para que serve</a:t>
            </a:r>
            <a:br/>
            <a:r>
              <a:rPr b="false" i="false" strike="noStrike" sz="1200" u="none">
                <a:solidFill>
                  <a:srgbClr val="FFFFFF"/>
                </a:solidFill>
                <a:latin typeface="Calibri"/>
              </a:rPr>
              <a:t>cheap methylprednisolone</a:t>
            </a:r>
            <a:br/>
            <a:r>
              <a:rPr b="false" i="false" strike="noStrike" sz="1200" u="none">
                <a:solidFill>
                  <a:srgbClr val="FFFFFF"/>
                </a:solidFill>
                <a:latin typeface="Calibri"/>
              </a:rPr>
              <a:t>methylprednisolone kidney transplant</a:t>
            </a:r>
            <a:br/>
            <a:r>
              <a:rPr b="false" i="false" strike="noStrike" sz="1200" u="none">
                <a:solidFill>
                  <a:srgbClr val="FFFFFF"/>
                </a:solidFill>
                <a:latin typeface="Calibri"/>
              </a:rPr>
              <a:t>methylprednisolone keeps you awake</a:t>
            </a:r>
            <a:br/>
            <a:r>
              <a:rPr b="false" i="false" strike="noStrike" sz="1200" u="none">
                <a:solidFill>
                  <a:srgbClr val="FFFFFF"/>
                </a:solidFill>
                <a:latin typeface="Calibri"/>
              </a:rPr>
              <a:t>buy methylprednisolone uk</a:t>
            </a:r>
            <a:br/>
            <a:r>
              <a:rPr b="false" i="false" strike="noStrike" sz="1200" u="none">
                <a:solidFill>
                  <a:srgbClr val="FFFFFF"/>
                </a:solidFill>
                <a:latin typeface="Calibri"/>
              </a:rPr>
              <a:t>medrol herniated disc</a:t>
            </a:r>
            <a:br/>
            <a:r>
              <a:rPr b="false" i="false" strike="noStrike" sz="1200" u="none">
                <a:solidFill>
                  <a:srgbClr val="FFFFFF"/>
                </a:solidFill>
                <a:latin typeface="Calibri"/>
              </a:rPr>
              <a:t>methylprednisolone experience</a:t>
            </a:r>
            <a:br/>
            <a:r>
              <a:rPr b="false" i="false" strike="noStrike" sz="1200" u="none">
                <a:solidFill>
                  <a:srgbClr val="FFFFFF"/>
                </a:solidFill>
                <a:latin typeface="Calibri"/>
              </a:rPr>
              <a:t>Children 5-10: Two tablets as a single night time dose</a:t>
            </a:r>
            <a:br/>
            <a:r>
              <a:rPr b="false" i="false" strike="noStrike" sz="1200" u="none">
                <a:solidFill>
                  <a:srgbClr val="FFFFFF"/>
                </a:solidFill>
                <a:latin typeface="Calibri"/>
              </a:rPr>
              <a:t>methylprednisolone globalrph</a:t>
            </a:r>
            <a:br/>
            <a:r>
              <a:rPr b="false" i="false" strike="noStrike" sz="1200" u="none">
                <a:solidFill>
                  <a:srgbClr val="FFFFFF"/>
                </a:solidFill>
                <a:latin typeface="Calibri"/>
              </a:rPr>
              <a:t>medrol e alcol</a:t>
            </a:r>
            <a:br/>
            <a:r>
              <a:rPr b="false" i="false" strike="noStrike" sz="1200" u="none">
                <a:solidFill>
                  <a:srgbClr val="FFFFFF"/>
                </a:solidFill>
                <a:latin typeface="Calibri"/>
              </a:rPr>
              <a:t>This will keep you focused and can help prevent any spur of the moment, high-calorie purchases.</a:t>
            </a:r>
            <a:br/>
            <a:r>
              <a:rPr b="false" i="false" strike="noStrike" sz="1200" u="none">
                <a:solidFill>
                  <a:srgbClr val="FFFFFF"/>
                </a:solidFill>
                <a:latin typeface="Calibri"/>
              </a:rPr>
              <a:t>methylprednisolone cause weight gain</a:t>
            </a:r>
            <a:br/>
            <a:r>
              <a:rPr b="false" i="false" strike="noStrike" sz="1200" u="none">
                <a:solidFill>
                  <a:srgbClr val="FFFFFF"/>
                </a:solidFill>
                <a:latin typeface="Calibri"/>
              </a:rPr>
              <a:t>methylprednisolone rxlist</a:t>
            </a:r>
            <a:br/>
            <a:r>
              <a:rPr b="false" i="false" strike="noStrike" sz="1200" u="none">
                <a:solidFill>
                  <a:srgbClr val="FFFFFF"/>
                </a:solidFill>
                <a:latin typeface="Calibri"/>
              </a:rPr>
              <a:t>The challenge intended for year 2011 was going to reinvent a sense �� �venture along with creativity inside the London trend picture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pack instructions</a:t>
            </a:r>
            <a:br/>
            <a:r>
              <a:rPr b="false" i="false" strike="noStrike" sz="1200" u="none">
                <a:solidFill>
                  <a:srgbClr val="FFFFFF"/>
                </a:solidFill>
                <a:latin typeface="Calibri"/>
              </a:rPr>
              <a:t>Loss Of Appetite Taking Zoloft No Prescription Roxithromycin Purchase Brand Pubic Rami Arthritis Prednisone And Ibuprofen Interface</a:t>
            </a:r>
            <a:br/>
            <a:r>
              <a:rPr b="false" i="false" strike="noStrike" sz="1200" u="none">
                <a:solidFill>
                  <a:srgbClr val="FFFFFF"/>
                </a:solidFill>
                <a:latin typeface="Calibri"/>
              </a:rPr>
              <a:t>methylprednisolone price comparison</a:t>
            </a:r>
            <a:br/>
            <a:r>
              <a:rPr b="false" i="false" strike="noStrike" sz="1200" u="none">
                <a:solidFill>
                  <a:srgbClr val="FFFFFF"/>
                </a:solidFill>
                <a:latin typeface="Calibri"/>
              </a:rPr>
              <a:t>medrol how to take</a:t>
            </a:r>
            <a:br/>
            <a:r>
              <a:rPr b="false" i="false" strike="noStrike" sz="1200" u="none">
                <a:solidFill>
                  <a:srgbClr val="FFFFFF"/>
                </a:solidFill>
                <a:latin typeface="Calibri"/>
              </a:rPr>
              <a:t>Should order accutane online allowing you to enjoy its benefits, we get older, you look at the statistics</a:t>
            </a:r>
            <a:br/>
            <a:r>
              <a:rPr b="false" i="false" strike="noStrike" sz="1200" u="none">
                <a:solidFill>
                  <a:srgbClr val="FFFFFF"/>
                </a:solidFill>
                <a:latin typeface="Calibri"/>
              </a:rPr>
              <a:t>medrol z pack</a:t>
            </a:r>
            <a:br/>
            <a:r>
              <a:rPr b="false" i="false" strike="noStrike" sz="1200" u="none">
                <a:solidFill>
                  <a:srgbClr val="FFFFFF"/>
                </a:solidFill>
                <a:latin typeface="Calibri"/>
              </a:rPr>
              <a:t>medrol zolpidem</a:t>
            </a:r>
            <a:br/>
            <a:r>
              <a:rPr b="false" i="false" strike="noStrike" sz="1200" u="none">
                <a:solidFill>
                  <a:srgbClr val="FFFFFF"/>
                </a:solidFill>
                <a:latin typeface="Calibri"/>
              </a:rPr>
              <a:t>medrol cost</a:t>
            </a:r>
            <a:br/>
            <a:r>
              <a:rPr b="false" i="false" strike="noStrike" sz="1200" u="none">
                <a:solidFill>
                  <a:srgbClr val="FFFFFF"/>
                </a:solidFill>
                <a:latin typeface="Calibri"/>
              </a:rPr>
              <a:t>methylprednisolone 16 mg obat apa</a:t>
            </a:r>
            <a:br/>
            <a:r>
              <a:rPr b="false" i="false" strike="noStrike" sz="1200" u="none">
                <a:solidFill>
                  <a:srgbClr val="FFFFFF"/>
                </a:solidFill>
                <a:latin typeface="Calibri"/>
              </a:rPr>
              <a:t>medrol not working</a:t>
            </a:r>
            <a:br/>
            <a:r>
              <a:rPr b="false" i="false" strike="noStrike" sz="1200" u="none">
                <a:solidFill>
                  <a:srgbClr val="FFFFFF"/>
                </a:solidFill>
                <a:latin typeface="Calibri"/>
              </a:rPr>
              <a:t>medrol cream</a:t>
            </a:r>
            <a:br/>
            <a:r>
              <a:rPr b="false" i="false" strike="noStrike" sz="1200" u="none">
                <a:solidFill>
                  <a:srgbClr val="FFFFFF"/>
                </a:solidFill>
                <a:latin typeface="Calibri"/>
              </a:rPr>
              <a:t>medrol y fertilidad</a:t>
            </a:r>
            <a:br/>
            <a:r>
              <a:rPr b="false" i="false" strike="noStrike" sz="1200" u="none">
                <a:solidFill>
                  <a:srgbClr val="FFFFFF"/>
                </a:solidFill>
                <a:latin typeface="Calibri"/>
              </a:rPr>
              <a:t>medrol 8 mg price</a:t>
            </a:r>
            <a:br/>
            <a:r>
              <a:rPr b="false" i="false" strike="noStrike" sz="1200" u="none">
                <a:solidFill>
                  <a:srgbClr val="FFFFFF"/>
                </a:solidFill>
                <a:latin typeface="Calibri"/>
              </a:rPr>
              <a:t>methylprednisolone dogs</a:t>
            </a:r>
            <a:br/>
            <a:r>
              <a:rPr b="false" i="false" strike="noStrike" sz="1200" u="none">
                <a:solidFill>
                  <a:srgbClr val="FFFFFF"/>
                </a:solidFill>
                <a:latin typeface="Calibri"/>
              </a:rPr>
              <a:t>This Wal-Mart program may be a viable great option if you are buying one of the medications included in its discount pricing</a:t>
            </a:r>
            <a:br/>
            <a:r>
              <a:rPr b="false" i="false" strike="noStrike" sz="1200" u="none">
                <a:solidFill>
                  <a:srgbClr val="FFFFFF"/>
                </a:solidFill>
                <a:latin typeface="Calibri"/>
              </a:rPr>
              <a:t>medrol leg cramps</a:t>
            </a:r>
            <a:br/>
            <a:r>
              <a:rPr b="false" i="false" strike="noStrike" sz="1200" u="none">
                <a:solidFill>
                  <a:srgbClr val="FFFFFF"/>
                </a:solidFill>
                <a:latin typeface="Calibri"/>
              </a:rPr>
              <a:t>methylprednisolone 0.1</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take .5 mg as needed with no more than 3 pills daily</a:t>
            </a:r>
            <a:br/>
            <a:r>
              <a:rPr b="false" i="false" strike="noStrike" sz="1200" u="none">
                <a:solidFill>
                  <a:srgbClr val="FFFFFF"/>
                </a:solidFill>
                <a:latin typeface="Calibri"/>
              </a:rPr>
              <a:t>methylprednisolone 80 mg ndc number</a:t>
            </a:r>
            <a:br/>
            <a:r>
              <a:rPr b="false" i="false" strike="noStrike" sz="1200" u="none">
                <a:solidFill>
                  <a:srgbClr val="FFFFFF"/>
                </a:solidFill>
                <a:latin typeface="Calibri"/>
              </a:rPr>
              <a:t>methylprednisolone sore throat</a:t>
            </a:r>
            <a:br/>
            <a:r>
              <a:rPr b="false" i="false" strike="noStrike" sz="1200" u="none">
                <a:solidFill>
                  <a:srgbClr val="FFFFFF"/>
                </a:solidFill>
                <a:latin typeface="Calibri"/>
              </a:rPr>
              <a:t>Omeprazole is not likely to affect your ability to drive or use any tools or machines</a:t>
            </a:r>
            <a:br/>
            <a:r>
              <a:rPr b="false" i="false" strike="noStrike" sz="1200" u="none">
                <a:solidFill>
                  <a:srgbClr val="FFFFFF"/>
                </a:solidFill>
                <a:latin typeface="Calibri"/>
              </a:rPr>
              <a:t>methylprednisolone acetate cost</a:t>
            </a:r>
            <a:br/>
            <a:r>
              <a:rPr b="false" i="false" strike="noStrike" sz="1200" u="none">
                <a:solidFill>
                  <a:srgbClr val="FFFFFF"/>
                </a:solidFill>
                <a:latin typeface="Calibri"/>
              </a:rPr>
              <a:t>methylprednisolone naproxen</a:t>
            </a:r>
            <a:br/>
            <a:r>
              <a:rPr b="false" i="false" strike="noStrike" sz="1200" u="none">
                <a:solidFill>
                  <a:srgbClr val="FFFFFF"/>
                </a:solidFill>
                <a:latin typeface="Calibri"/>
              </a:rPr>
              <a:t>medrol dose pack #7</a:t>
            </a:r>
            <a:br/>
            <a:r>
              <a:rPr b="false" i="false" strike="noStrike" sz="1200" u="none">
                <a:solidFill>
                  <a:srgbClr val="FFFFFF"/>
                </a:solidFill>
                <a:latin typeface="Calibri"/>
              </a:rPr>
              <a:t>medrol dosepak 4 mg directions</a:t>
            </a:r>
            <a:br/>
            <a:r>
              <a:rPr b="false" i="false" strike="noStrike" sz="1200" u="none">
                <a:solidFill>
                  <a:srgbClr val="FFFFFF"/>
                </a:solidFill>
                <a:latin typeface="Calibri"/>
              </a:rPr>
              <a:t>Kidney treatment medications often result in subtle blood pressure changes</a:t>
            </a:r>
            <a:br/>
            <a:r>
              <a:rPr b="false" i="false" strike="noStrike" sz="1200" u="none">
                <a:solidFill>
                  <a:srgbClr val="FFFFFF"/>
                </a:solidFill>
                <a:latin typeface="Calibri"/>
              </a:rPr>
              <a:t>medrol dose pack cost</a:t>
            </a:r>
            <a:br/>
            <a:r>
              <a:rPr b="false" i="false" strike="noStrike" sz="1200" u="none">
                <a:solidFill>
                  <a:srgbClr val="FFFFFF"/>
                </a:solidFill>
                <a:latin typeface="Calibri"/>
              </a:rPr>
              <a:t>medrol for ivf</a:t>
            </a:r>
            <a:br/>
            <a:r>
              <a:rPr b="false" i="false" strike="noStrike" sz="1200" u="none">
                <a:solidFill>
                  <a:srgbClr val="FFFFFF"/>
                </a:solidFill>
                <a:latin typeface="Calibri"/>
              </a:rPr>
              <a:t>For comparison, the Centers for Disease Control and Prevention (CDC) reviewed available data on oral clefts in the United States and found a similar background rate of 0.17%</a:t>
            </a:r>
            <a:br/>
            <a:r>
              <a:rPr b="false" i="false" strike="noStrike" sz="1200" u="none">
                <a:solidFill>
                  <a:srgbClr val="FFFFFF"/>
                </a:solidFill>
                <a:latin typeface="Calibri"/>
              </a:rPr>
              <a:t>medrol 32 mg effets secondaires</a:t>
            </a:r>
            <a:br/>
            <a:r>
              <a:rPr b="false" i="false" strike="noStrike" sz="1200" u="none">
                <a:solidFill>
                  <a:srgbClr val="FFFFFF"/>
                </a:solidFill>
                <a:latin typeface="Calibri"/>
              </a:rPr>
              <a:t>Thuc c o thi nguyn vn qua ng tiu trong 24 gi</a:t>
            </a:r>
            <a:br/>
            <a:r>
              <a:rPr b="false" i="false" strike="noStrike" sz="1200" u="none">
                <a:solidFill>
                  <a:srgbClr val="FFFFFF"/>
                </a:solidFill>
                <a:latin typeface="Calibri"/>
              </a:rPr>
              <a:t>xarelto medrol</a:t>
            </a:r>
            <a:br/>
            <a:r>
              <a:rPr b="false" i="false" strike="noStrike" sz="1200" u="none">
                <a:solidFill>
                  <a:srgbClr val="FFFFFF"/>
                </a:solidFill>
                <a:latin typeface="Calibri"/>
              </a:rPr>
              <a:t>methylprednisolone bodybuilding</a:t>
            </a:r>
            <a:br/>
            <a:r>
              <a:rPr b="false" i="false" strike="noStrike" sz="1200" u="none">
                <a:solidFill>
                  <a:srgbClr val="FFFFFF"/>
                </a:solidFill>
                <a:latin typeface="Calibri"/>
              </a:rPr>
              <a:t>medrol 32 mg tablets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for gout</a:t>
            </a:r>
            <a:br/>
            <a:r>
              <a:rPr b="false" i="false" strike="noStrike" sz="1200" u="none">
                <a:solidFill>
                  <a:srgbClr val="FFFFFF"/>
                </a:solidFill>
                <a:latin typeface="Calibri"/>
              </a:rPr>
              <a:t>methylprednisolone 4 mg kit</a:t>
            </a:r>
            <a:br/>
            <a:r>
              <a:rPr b="false" i="false" strike="noStrike" sz="1200" u="none">
                <a:solidFill>
                  <a:srgbClr val="FFFFFF"/>
                </a:solidFill>
                <a:latin typeface="Calibri"/>
              </a:rPr>
              <a:t>You do not  need a prescription.</a:t>
            </a:r>
            <a:br/>
            <a:r>
              <a:rPr b="false" i="false" strike="noStrike" sz="1200" u="none">
                <a:solidFill>
                  <a:srgbClr val="FFFFFF"/>
                </a:solidFill>
                <a:latin typeface="Calibri"/>
              </a:rPr>
              <a:t>medrol y anticonceptivos</a:t>
            </a:r>
            <a:br/>
            <a:r>
              <a:rPr b="false" i="false" strike="noStrike" sz="1200" u="none">
                <a:solidFill>
                  <a:srgbClr val="FFFFFF"/>
                </a:solidFill>
                <a:latin typeface="Calibri"/>
              </a:rPr>
              <a:t>"There are no damages being sought."</a:t>
            </a:r>
            <a:br/>
            <a:r>
              <a:rPr b="false" i="false" strike="noStrike" sz="1200" u="none">
                <a:solidFill>
                  <a:srgbClr val="FFFFFF"/>
                </a:solidFill>
                <a:latin typeface="Calibri"/>
              </a:rPr>
              <a:t>medrol taper</a:t>
            </a:r>
            <a:br/>
            <a:r>
              <a:rPr b="false" i="false" strike="noStrike" sz="1200" u="none">
                <a:solidFill>
                  <a:srgbClr val="FFFFFF"/>
                </a:solidFill>
                <a:latin typeface="Calibri"/>
              </a:rPr>
              <a:t>methylprednisolone insomnia</a:t>
            </a:r>
            <a:br/>
            <a:r>
              <a:rPr b="false" i="false" strike="noStrike" sz="1200" u="none">
                <a:solidFill>
                  <a:srgbClr val="FFFFFF"/>
                </a:solidFill>
                <a:latin typeface="Calibri"/>
              </a:rPr>
              <a:t>The treatment for these exposed people is the same as the treatment of the infested individual.</a:t>
            </a:r>
            <a:br/>
            <a:r>
              <a:rPr b="false" i="false" strike="noStrike" sz="1200" u="none">
                <a:solidFill>
                  <a:srgbClr val="FFFFFF"/>
                </a:solidFill>
                <a:latin typeface="Calibri"/>
              </a:rPr>
              <a:t>methylprednisolone herpes zoster</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methylprednisolone jittery</a:t>
            </a:r>
            <a:br/>
            <a:r>
              <a:rPr b="false" i="false" strike="noStrike" sz="1200" u="none">
                <a:solidFill>
                  <a:srgbClr val="FFFFFF"/>
                </a:solidFill>
                <a:latin typeface="Calibri"/>
              </a:rPr>
              <a:t>I want to buy the ebook I dunno how on his page.</a:t>
            </a:r>
            <a:br/>
            <a:r>
              <a:rPr b="false" i="false" strike="noStrike" sz="1200" u="none">
                <a:solidFill>
                  <a:srgbClr val="FFFFFF"/>
                </a:solidFill>
                <a:latin typeface="Calibri"/>
              </a:rPr>
              <a:t>medrol vertigo</a:t>
            </a:r>
            <a:br/>
            <a:r>
              <a:rPr b="false" i="false" strike="noStrike" sz="1200" u="none">
                <a:solidFill>
                  <a:srgbClr val="FFFFFF"/>
                </a:solidFill>
                <a:latin typeface="Calibri"/>
              </a:rPr>
              <a:t>methylprednisolone erowid</a:t>
            </a:r>
            <a:br/>
            <a:r>
              <a:rPr b="false" i="false" strike="noStrike" sz="1200" u="none">
                <a:solidFill>
                  <a:srgbClr val="FFFFFF"/>
                </a:solidFill>
                <a:latin typeface="Calibri"/>
              </a:rPr>
              <a:t>medrol generic name</a:t>
            </a:r>
            <a:br/>
            <a:r>
              <a:rPr b="false" i="false" strike="noStrike" sz="1200" u="none">
                <a:solidFill>
                  <a:srgbClr val="FFFFFF"/>
                </a:solidFill>
                <a:latin typeface="Calibri"/>
              </a:rPr>
              <a:t>methylprednisolone acetate</a:t>
            </a:r>
            <a:br/>
            <a:r>
              <a:rPr b="false" i="false" strike="noStrike" sz="1200" u="none">
                <a:solidFill>
                  <a:srgbClr val="FFFFFF"/>
                </a:solidFill>
                <a:latin typeface="Calibri"/>
              </a:rPr>
              <a:t>i wish to be described as a authorized computer professional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methylprednisolone online</a:t>
            </a:r>
            <a:br/>
            <a:r>
              <a:rPr b="false" i="false" strike="noStrike" sz="1200" u="none">
                <a:solidFill>
                  <a:srgbClr val="FFFFFF"/>
                </a:solidFill>
                <a:latin typeface="Calibri"/>
              </a:rPr>
              <a:t>medrol e alcool</a:t>
            </a:r>
            <a:br/>
            <a:r>
              <a:rPr b="false" i="false" strike="noStrike" sz="1200" u="none">
                <a:solidFill>
                  <a:srgbClr val="FFFFFF"/>
                </a:solidFill>
                <a:latin typeface="Calibri"/>
              </a:rPr>
              <a:t>methylprednisolone j code</a:t>
            </a:r>
            <a:br/>
            <a:r>
              <a:rPr b="false" i="false" strike="noStrike" sz="1200" u="none">
                <a:solidFill>
                  <a:srgbClr val="FFFFFF"/>
                </a:solidFill>
                <a:latin typeface="Calibri"/>
              </a:rPr>
              <a:t>methylprednisolone 7 day pack</a:t>
            </a:r>
            <a:br/>
            <a:r>
              <a:rPr b="false" i="false" strike="noStrike" sz="1200" u="none">
                <a:solidFill>
                  <a:srgbClr val="FFFFFF"/>
                </a:solidFill>
                <a:latin typeface="Calibri"/>
              </a:rPr>
              <a:t>Optum further reserves the right to modify or discontinue this Site or any portion thereof at any time without notice.</a:t>
            </a:r>
            <a:br/>
            <a:r>
              <a:rPr b="false" i="false" strike="noStrike" sz="1200" u="none">
                <a:solidFill>
                  <a:srgbClr val="FFFFFF"/>
                </a:solidFill>
                <a:latin typeface="Calibri"/>
              </a:rPr>
              <a:t>0bat methylprednisolone</a:t>
            </a:r>
            <a:br/>
            <a:r>
              <a:rPr b="false" i="false" strike="noStrike" sz="1200" u="none">
                <a:solidFill>
                  <a:srgbClr val="FFFFFF"/>
                </a:solidFill>
                <a:latin typeface="Calibri"/>
              </a:rPr>
              <a:t>medrol liquid</a:t>
            </a:r>
            <a:br/>
            <a:r>
              <a:rPr b="false" i="false" strike="noStrike" sz="1200" u="none">
                <a:solidFill>
                  <a:srgbClr val="FFFFFF"/>
                </a:solidFill>
                <a:latin typeface="Calibri"/>
              </a:rPr>
              <a:t>methylprednisolone for back pain</a:t>
            </a:r>
            <a:br/>
            <a:r>
              <a:rPr b="false" i="false" strike="noStrike" sz="1200" u="none">
                <a:solidFill>
                  <a:srgbClr val="FFFFFF"/>
                </a:solidFill>
                <a:latin typeface="Calibri"/>
              </a:rPr>
              <a:t>Zaspem, ali se esto budim, esto u intervalima od jedva dvadesetak minuta</a:t>
            </a:r>
            <a:br/>
            <a:r>
              <a:rPr b="false" i="false" strike="noStrike" sz="1200" u="none">
                <a:solidFill>
                  <a:srgbClr val="FFFFFF"/>
                </a:solidFill>
                <a:latin typeface="Calibri"/>
              </a:rPr>
              <a:t>zithromax methylprednisolone</a:t>
            </a:r>
            <a:br/>
            <a:r>
              <a:rPr b="false" i="false" strike="noStrike" sz="1200" u="none">
                <a:solidFill>
                  <a:srgbClr val="FFFFFF"/>
                </a:solidFill>
                <a:latin typeface="Calibri"/>
              </a:rPr>
              <a:t>medrol pills</a:t>
            </a:r>
            <a:br/>
            <a:r>
              <a:rPr b="false" i="false" strike="noStrike" sz="1200" u="none">
                <a:solidFill>
                  <a:srgbClr val="FFFFFF"/>
                </a:solidFill>
                <a:latin typeface="Calibri"/>
              </a:rPr>
              <a:t>medrol effects</a:t>
            </a:r>
            <a:br/>
            <a:r>
              <a:rPr b="false" i="false" strike="noStrike" sz="1200" u="none">
                <a:solidFill>
                  <a:srgbClr val="FFFFFF"/>
                </a:solidFill>
                <a:latin typeface="Calibri"/>
              </a:rPr>
              <a:t>medrol cats</a:t>
            </a:r>
            <a:br/>
            <a:r>
              <a:rPr b="false" i="false" strike="noStrike" sz="1200" u="none">
                <a:solidFill>
                  <a:srgbClr val="FFFFFF"/>
                </a:solidFill>
                <a:latin typeface="Calibri"/>
              </a:rPr>
              <a:t>methylprednisolone zyrtec drug interactions</a:t>
            </a:r>
            <a:br/>
            <a:r>
              <a:rPr b="false" i="false" strike="noStrike" sz="1200" u="none">
                <a:solidFill>
                  <a:srgbClr val="FFFFFF"/>
                </a:solidFill>
                <a:latin typeface="Calibri"/>
              </a:rPr>
              <a:t>methylprednisolone metabolism</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methylprednisolone glaucoma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medrol 21</a:t>
            </a:r>
            <a:br/>
            <a:r>
              <a:rPr b="false" i="false" strike="noStrike" sz="1200" u="none">
                <a:solidFill>
                  <a:srgbClr val="FFFFFF"/>
                </a:solidFill>
                <a:latin typeface="Calibri"/>
              </a:rPr>
              <a:t>medrol pfizer</a:t>
            </a:r>
            <a:br/>
            <a:r>
              <a:rPr b="false" i="false" strike="noStrike" sz="1200" u="none">
                <a:solidFill>
                  <a:srgbClr val="FFFFFF"/>
                </a:solidFill>
                <a:latin typeface="Calibri"/>
              </a:rPr>
              <a:t>medrol taste</a:t>
            </a:r>
            <a:br/>
            <a:r>
              <a:rPr b="false" i="false" strike="noStrike" sz="1200" u="none">
                <a:solidFill>
                  <a:srgbClr val="FFFFFF"/>
                </a:solidFill>
                <a:latin typeface="Calibri"/>
              </a:rPr>
              <a:t>My symptoms were disappearing gradually</a:t>
            </a:r>
            <a:br/>
            <a:r>
              <a:rPr b="false" i="false" strike="noStrike" sz="1200" u="none">
                <a:solidFill>
                  <a:srgbClr val="FFFFFF"/>
                </a:solidFill>
                <a:latin typeface="Calibri"/>
              </a:rPr>
              <a:t>thuoc solu medrol 500 mg</a:t>
            </a:r>
            <a:br/>
            <a:r>
              <a:rPr b="false" i="false" strike="noStrike" sz="1200" u="none">
                <a:solidFill>
                  <a:srgbClr val="FFFFFF"/>
                </a:solidFill>
                <a:latin typeface="Calibri"/>
              </a:rPr>
              <a:t>medrol generic</a:t>
            </a:r>
            <a:br/>
            <a:r>
              <a:rPr b="false" i="false" strike="noStrike" sz="1200" u="none">
                <a:solidFill>
                  <a:srgbClr val="FFFFFF"/>
                </a:solidFill>
                <a:latin typeface="Calibri"/>
              </a:rPr>
              <a:t>medrol usos</a:t>
            </a:r>
            <a:br/>
            <a:r>
              <a:rPr b="false" i="false" strike="noStrike" sz="1200" u="none">
                <a:solidFill>
                  <a:srgbClr val="FFFFFF"/>
                </a:solidFill>
                <a:latin typeface="Calibri"/>
              </a:rPr>
              <a:t>Con la mezcla rac&amp;eacute;mica omeprazol, los datos sobre un mayor nmero de embarazos expuestos procedentes de estudios epidemiolgicos indican que no existen efectos fetotxicos ni malformaciones</a:t>
            </a:r>
            <a:br/>
            <a:r>
              <a:rPr b="false" i="false" strike="noStrike" sz="1200" u="none">
                <a:solidFill>
                  <a:srgbClr val="FFFFFF"/>
                </a:solidFill>
                <a:latin typeface="Calibri"/>
              </a:rPr>
              <a:t>zempred methylprednisolone</a:t>
            </a:r>
            <a:br/>
            <a:r>
              <a:rPr b="false" i="false" strike="noStrike" sz="1200" u="none">
                <a:solidFill>
                  <a:srgbClr val="FFFFFF"/>
                </a:solidFill>
                <a:latin typeface="Calibri"/>
              </a:rPr>
              <a:t>medrol patch</a:t>
            </a:r>
            <a:br/>
            <a:r>
              <a:rPr b="false" i="false" strike="noStrike" sz="1200" u="none">
                <a:solidFill>
                  <a:srgbClr val="FFFFFF"/>
                </a:solidFill>
                <a:latin typeface="Calibri"/>
              </a:rPr>
              <a:t>Something that I&amp;#39;very found useful is to make a chart (24 hrs ) and write down time / dose oF meds- then as an observer write down all symptoms</a:t>
            </a:r>
            <a:br/>
            <a:r>
              <a:rPr b="false" i="false" strike="noStrike" sz="1200" u="none">
                <a:solidFill>
                  <a:srgbClr val="FFFFFF"/>
                </a:solidFill>
                <a:latin typeface="Calibri"/>
              </a:rPr>
              <a:t>purchase methylprednisolone 4mg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2015-12-20T01:16:57+04:00</dcterms:created>
  <dcterms:modified xsi:type="dcterms:W3CDTF">2015-12-20T01:16:57+04:00</dcterms:modified>
  <dc:title>Medrol What Is It Used For - Methylprednisolone Metabolism</dc:title>
  <dc:description>Methylprednisolone workout, medrol generic equivalent, methylprednisolone oral surgery, methylprednisolone price comparison, medrol cost, methylprednisolone acetate, medrol taste</dc:description>
  <dc:subject>Medrol What Is It Used For - Methylprednisolone Metabolism</dc:subject>
  <cp:keywords>methylprednisolone mg/kg, medrol night sweats, medrol lijek, methylprednisolone 4mg dosepak 21's, medrol compared to prednisone, medrol before surgery, methylprednisolone globalrph, medrol leg cramps, methylprednisolone 4 mg kit, medrol generic</cp:keywords>
  <cp:category/>
</cp:coreProperties>
</file>