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6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6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6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6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6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6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6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6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7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7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7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7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7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57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Medrol Steroid</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methylprednisolone for dogs</a:t>
            </a:r>
            <a:br/>
            <a:r>
              <a:rPr b="false" i="false" strike="noStrike" sz="1200" u="none">
                <a:solidFill>
                  <a:srgbClr val="FFFFFF"/>
                </a:solidFill>
                <a:latin typeface="Calibri"/>
              </a:rPr>
              <a:t>methylprednisolone cream</a:t>
            </a:r>
            <a:br/>
            <a:r>
              <a:rPr b="false" i="false" strike="noStrike" sz="1200" u="none">
                <a:solidFill>
                  <a:srgbClr val="FFFFFF"/>
                </a:solidFill>
                <a:latin typeface="Calibri"/>
              </a:rPr>
              <a:t>methylprednisolone injection cost</a:t>
            </a:r>
            <a:br/>
            <a:r>
              <a:rPr b="false" i="false" strike="noStrike" sz="1200" u="none">
                <a:solidFill>
                  <a:srgbClr val="FFFFFF"/>
                </a:solidFill>
                <a:latin typeface="Calibri"/>
              </a:rPr>
              <a:t>methylprednisolone sodium succinate</a:t>
            </a:r>
            <a:br/>
            <a:r>
              <a:rPr b="false" i="false" strike="noStrike" sz="1200" u="none">
                <a:solidFill>
                  <a:srgbClr val="FFFFFF"/>
                </a:solidFill>
                <a:latin typeface="Calibri"/>
              </a:rPr>
              <a:t>medrol muscle gain</a:t>
            </a:r>
            <a:br/>
            <a:r>
              <a:rPr b="false" i="false" strike="noStrike" sz="1200" u="none">
                <a:solidFill>
                  <a:srgbClr val="FFFFFF"/>
                </a:solidFill>
                <a:latin typeface="Calibri"/>
              </a:rPr>
              <a:t>methylprednisolone dosage</a:t>
            </a:r>
            <a:br/>
            <a:r>
              <a:rPr b="false" i="false" strike="noStrike" sz="1200" u="none">
                <a:solidFill>
                  <a:srgbClr val="FFFFFF"/>
                </a:solidFill>
                <a:latin typeface="Calibri"/>
              </a:rPr>
              <a:t>Reactive arthritis most typically results in inflammation of the urogenital tract, the joints, and the eyes</a:t>
            </a:r>
            <a:br/>
            <a:r>
              <a:rPr b="false" i="false" strike="noStrike" sz="1200" u="none">
                <a:solidFill>
                  <a:srgbClr val="FFFFFF"/>
                </a:solidFill>
                <a:latin typeface="Calibri"/>
              </a:rPr>
              <a:t>methylprednisolone z pack</a:t>
            </a:r>
            <a:br/>
            <a:r>
              <a:rPr b="false" i="false" strike="noStrike" sz="1200" u="none">
                <a:solidFill>
                  <a:srgbClr val="FFFFFF"/>
                </a:solidFill>
                <a:latin typeface="Calibri"/>
              </a:rPr>
              <a:t>You can ask for information about norethindrone acetate that is written for health professionals.</a:t>
            </a:r>
            <a:br/>
            <a:r>
              <a:rPr b="false" i="false" strike="noStrike" sz="1200" u="none">
                <a:solidFill>
                  <a:srgbClr val="FFFFFF"/>
                </a:solidFill>
                <a:latin typeface="Calibri"/>
              </a:rPr>
              <a:t>medrol 6 day pack</a:t>
            </a:r>
            <a:br/>
            <a:r>
              <a:rPr b="false" i="false" strike="noStrike" sz="1200" u="none">
                <a:solidFill>
                  <a:srgbClr val="FFFFFF"/>
                </a:solidFill>
                <a:latin typeface="Calibri"/>
              </a:rPr>
              <a:t>medrol numbness</a:t>
            </a:r>
            <a:br/>
            <a:r>
              <a:rPr b="false" i="false" strike="noStrike" sz="1200" u="none">
                <a:solidFill>
                  <a:srgbClr val="FFFFFF"/>
                </a:solidFill>
                <a:latin typeface="Calibri"/>
              </a:rPr>
              <a:t>Some patients who experienced one or more cognitive-related adverse reactions in the titration phase had a dose-related recurrence of these reactions in the maintenance phase.</a:t>
            </a:r>
            <a:br/>
            <a:r>
              <a:rPr b="false" i="false" strike="noStrike" sz="1200" u="none">
                <a:solidFill>
                  <a:srgbClr val="FFFFFF"/>
                </a:solidFill>
                <a:latin typeface="Calibri"/>
              </a:rPr>
              <a:t>methylprednisolone zone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medrol on empty stomach</a:t>
            </a:r>
            <a:br/>
            <a:r>
              <a:rPr b="false" i="false" strike="noStrike" sz="1200" u="none">
                <a:solidFill>
                  <a:srgbClr val="FFFFFF"/>
                </a:solidFill>
                <a:latin typeface="Calibri"/>
              </a:rPr>
              <a:t>medrol other names</a:t>
            </a:r>
            <a:br/>
            <a:r>
              <a:rPr b="false" i="false" strike="noStrike" sz="1200" u="none">
                <a:solidFill>
                  <a:srgbClr val="FFFFFF"/>
                </a:solidFill>
                <a:latin typeface="Calibri"/>
              </a:rPr>
              <a:t>She has authored several articles and lectured extensively; she continues to write questions for two national medical boards</a:t>
            </a:r>
            <a:br/>
            <a:r>
              <a:rPr b="false" i="false" strike="noStrike" sz="1200" u="none">
                <a:solidFill>
                  <a:srgbClr val="FFFFFF"/>
                </a:solidFill>
                <a:latin typeface="Calibri"/>
              </a:rPr>
              <a:t>methylprednisolone 30 mg/kg</a:t>
            </a:r>
            <a:br/>
            <a:r>
              <a:rPr b="false" i="false" strike="noStrike" sz="1200" u="none">
                <a:solidFill>
                  <a:srgbClr val="FFFFFF"/>
                </a:solidFill>
                <a:latin typeface="Calibri"/>
              </a:rPr>
              <a:t>medrol kur</a:t>
            </a:r>
            <a:br/>
            <a:r>
              <a:rPr b="false" i="false" strike="noStrike" sz="1200" u="none">
                <a:solidFill>
                  <a:srgbClr val="FFFFFF"/>
                </a:solidFill>
                <a:latin typeface="Calibri"/>
              </a:rPr>
              <a:t>So i started accutane around the end of september</a:t>
            </a:r>
            <a:br/>
            <a:r>
              <a:rPr b="false" i="false" strike="noStrike" sz="1200" u="none">
                <a:solidFill>
                  <a:srgbClr val="FFFFFF"/>
                </a:solidFill>
                <a:latin typeface="Calibri"/>
              </a:rPr>
              <a:t>xilon methylprednisolone</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methylprednisolone adverse effects</a:t>
            </a:r>
            <a:br/>
            <a:r>
              <a:rPr b="false" i="false" strike="noStrike" sz="1200" u="none">
                <a:solidFill>
                  <a:srgbClr val="FFFFFF"/>
                </a:solidFill>
                <a:latin typeface="Calibri"/>
              </a:rPr>
              <a:t>methylprednisolone headache</a:t>
            </a:r>
            <a:br/>
            <a:r>
              <a:rPr b="false" i="false" strike="noStrike" sz="1200" u="none">
                <a:solidFill>
                  <a:srgbClr val="FFFFFF"/>
                </a:solidFill>
                <a:latin typeface="Calibri"/>
              </a:rPr>
              <a:t>methylprednisolone for ivf</a:t>
            </a:r>
            <a:br/>
            <a:r>
              <a:rPr b="false" i="false" strike="noStrike" sz="1200" u="none">
                <a:solidFill>
                  <a:srgbClr val="FFFFFF"/>
                </a:solidFill>
                <a:latin typeface="Calibri"/>
              </a:rPr>
              <a:t>medrol e ciclo mestruale</a:t>
            </a:r>
            <a:br/>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methylprednisolone 21 pack</a:t>
            </a:r>
            <a:br/>
            <a:r>
              <a:rPr b="false" i="false" strike="noStrike" sz="1200" u="none">
                <a:solidFill>
                  <a:srgbClr val="FFFFFF"/>
                </a:solidFill>
                <a:latin typeface="Calibri"/>
              </a:rPr>
              <a:t>methylprednisolone iv to po conversion</a:t>
            </a:r>
            <a:br/>
            <a:r>
              <a:rPr b="false" i="false" strike="noStrike" sz="1200" u="none">
                <a:solidFill>
                  <a:srgbClr val="FFFFFF"/>
                </a:solidFill>
                <a:latin typeface="Calibri"/>
              </a:rPr>
              <a:t>All 30 stocks in the Dow finished the session higher</a:t>
            </a:r>
            <a:br/>
            <a:r>
              <a:rPr b="false" i="false" strike="noStrike" sz="1200" u="none">
                <a:solidFill>
                  <a:srgbClr val="FFFFFF"/>
                </a:solidFill>
                <a:latin typeface="Calibri"/>
              </a:rPr>
              <a:t>medrol mayo clinic</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methylprednisolone oral dosage</a:t>
            </a:r>
            <a:br/>
            <a:r>
              <a:rPr b="false" i="false" strike="noStrike" sz="1200" u="none">
                <a:solidFill>
                  <a:srgbClr val="FFFFFF"/>
                </a:solidFill>
                <a:latin typeface="Calibri"/>
              </a:rPr>
              <a:t>medrol 16 mg prospect</a:t>
            </a:r>
            <a:br/>
            <a:r>
              <a:rPr b="false" i="false" strike="noStrike" sz="1200" u="none">
                <a:solidFill>
                  <a:srgbClr val="FFFFFF"/>
                </a:solidFill>
                <a:latin typeface="Calibri"/>
              </a:rPr>
              <a:t>The way to prevent this result is to taper off your use of Doryx</a:t>
            </a:r>
            <a:br/>
            <a:r>
              <a:rPr b="false" i="false" strike="noStrike" sz="1200" u="none">
                <a:solidFill>
                  <a:srgbClr val="FFFFFF"/>
                </a:solidFill>
                <a:latin typeface="Calibri"/>
              </a:rPr>
              <a:t>methylprednisolone how quickly does it work</a:t>
            </a:r>
            <a:br/>
            <a:r>
              <a:rPr b="false" i="false" strike="noStrike" sz="1200" u="none">
                <a:solidFill>
                  <a:srgbClr val="FFFFFF"/>
                </a:solidFill>
                <a:latin typeface="Calibri"/>
              </a:rPr>
              <a:t>medrol rheumatoid arthritis</a:t>
            </a:r>
            <a:br/>
            <a:r>
              <a:rPr b="false" i="false" strike="noStrike" sz="1200" u="none">
                <a:solidFill>
                  <a:srgbClr val="FFFFFF"/>
                </a:solidFill>
                <a:latin typeface="Calibri"/>
              </a:rPr>
              <a:t>methylprednisolone dose pack 21's 4mg</a:t>
            </a:r>
            <a:br/>
            <a:r>
              <a:rPr b="false" i="false" strike="noStrike" sz="1200" u="none">
                <a:solidFill>
                  <a:srgbClr val="FFFFFF"/>
                </a:solidFill>
                <a:latin typeface="Calibri"/>
              </a:rPr>
              <a:t>When i reported such positive results with lamictal at 25 and 50 mgs</a:t>
            </a:r>
            <a:br/>
            <a:r>
              <a:rPr b="false" i="false" strike="noStrike" sz="1200" u="none">
                <a:solidFill>
                  <a:srgbClr val="FFFFFF"/>
                </a:solidFill>
                <a:latin typeface="Calibri"/>
              </a:rPr>
              <a:t>medrol makes me pee</a:t>
            </a:r>
            <a:br/>
            <a:r>
              <a:rPr b="false" i="false" strike="noStrike" sz="1200" u="none">
                <a:solidFill>
                  <a:srgbClr val="FFFFFF"/>
                </a:solidFill>
                <a:latin typeface="Calibri"/>
              </a:rPr>
              <a:t>methylprednisolone warnings</a:t>
            </a:r>
            <a:br/>
            <a:r>
              <a:rPr b="false" i="false" strike="noStrike" sz="1200" u="none">
                <a:solidFill>
                  <a:srgbClr val="FFFFFF"/>
                </a:solidFill>
                <a:latin typeface="Calibri"/>
              </a:rPr>
              <a:t>Some people who have the colon paxil price in pakistan can take proper skincare, the job of the partners, cigarette smoking, Freshstart stop the disease</a:t>
            </a:r>
            <a:br/>
            <a:r>
              <a:rPr b="false" i="false" strike="noStrike" sz="1200" u="none">
                <a:solidFill>
                  <a:srgbClr val="FFFFFF"/>
                </a:solidFill>
                <a:latin typeface="Calibri"/>
              </a:rPr>
              <a:t>medrol pack dosage</a:t>
            </a:r>
            <a:br/>
            <a:r>
              <a:rPr b="false" i="false" strike="noStrike" sz="1200" u="none">
                <a:solidFill>
                  <a:srgbClr val="FFFFFF"/>
                </a:solidFill>
                <a:latin typeface="Calibri"/>
              </a:rPr>
              <a:t>methylprednisolone nerve pain</a:t>
            </a:r>
            <a:br/>
            <a:r>
              <a:rPr b="false" i="false" strike="noStrike" sz="1200" u="none">
                <a:solidFill>
                  <a:srgbClr val="FFFFFF"/>
                </a:solidFill>
                <a:latin typeface="Calibri"/>
              </a:rPr>
              <a:t>Before you try to conceive, you should talk to your neurologist and your obstetrician</a:t>
            </a:r>
            <a:br/>
            <a:r>
              <a:rPr b="false" i="false" strike="noStrike" sz="1200" u="none">
                <a:solidFill>
                  <a:srgbClr val="FFFFFF"/>
                </a:solidFill>
                <a:latin typeface="Calibri"/>
              </a:rPr>
              <a:t>buy methylprednisolone 4 mg online</a:t>
            </a:r>
            <a:br/>
            <a:r>
              <a:rPr b="false" i="false" strike="noStrike" sz="1200" u="none">
                <a:solidFill>
                  <a:srgbClr val="FFFFFF"/>
                </a:solidFill>
                <a:latin typeface="Calibri"/>
              </a:rPr>
              <a:t>methylprednisolone buy online uk</a:t>
            </a:r>
            <a:br/>
            <a:r>
              <a:rPr b="false" i="false" strike="noStrike" sz="1200" u="none">
                <a:solidFill>
                  <a:srgbClr val="FFFFFF"/>
                </a:solidFill>
                <a:latin typeface="Calibri"/>
              </a:rPr>
              <a:t>methylprednisolone tablets</a:t>
            </a:r>
            <a:br/>
            <a:r>
              <a:rPr b="false" i="false" strike="noStrike" sz="1200" u="none">
                <a:solidFill>
                  <a:srgbClr val="FFFFFF"/>
                </a:solidFill>
                <a:latin typeface="Calibri"/>
              </a:rPr>
              <a:t>methylprednisolone youtube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companies return a bigger share of their profits to the economy, there will be no choice for the economy but to add jobs.</a:t>
            </a:r>
            <a:br/>
            <a:r>
              <a:rPr b="false" i="false" strike="noStrike" sz="1200" u="none">
                <a:solidFill>
                  <a:srgbClr val="FFFFFF"/>
                </a:solidFill>
                <a:latin typeface="Calibri"/>
              </a:rPr>
              <a:t>medrol 32 mg posologie</a:t>
            </a:r>
            <a:br/>
            <a:r>
              <a:rPr b="false" i="false" strike="noStrike" sz="1200" u="none">
                <a:solidFill>
                  <a:srgbClr val="FFFFFF"/>
                </a:solidFill>
                <a:latin typeface="Calibri"/>
              </a:rPr>
              <a:t>medrol dose pack directions</a:t>
            </a:r>
            <a:br/>
            <a:r>
              <a:rPr b="false" i="false" strike="noStrike" sz="1200" u="none">
                <a:solidFill>
                  <a:srgbClr val="FFFFFF"/>
                </a:solidFill>
                <a:latin typeface="Calibri"/>
              </a:rPr>
              <a:t>Fungal skin infections are frequently called &amp;ldquo;ringworm&amp;rdquo; because of the circular shape of the infected area</a:t>
            </a:r>
            <a:br/>
            <a:r>
              <a:rPr b="false" i="false" strike="noStrike" sz="1200" u="none">
                <a:solidFill>
                  <a:srgbClr val="FFFFFF"/>
                </a:solidFill>
                <a:latin typeface="Calibri"/>
              </a:rPr>
              <a:t>methylprednisolone succinate</a:t>
            </a:r>
            <a:br/>
            <a:r>
              <a:rPr b="false" i="false" strike="noStrike" sz="1200" u="none">
                <a:solidFill>
                  <a:srgbClr val="FFFFFF"/>
                </a:solidFill>
                <a:latin typeface="Calibri"/>
              </a:rPr>
              <a:t>I such a lot indubitably will make certain to do not overlook this web site and give it a look {on a constant basis|regularly}</a:t>
            </a:r>
            <a:br/>
            <a:r>
              <a:rPr b="false" i="false" strike="noStrike" sz="1200" u="none">
                <a:solidFill>
                  <a:srgbClr val="FFFFFF"/>
                </a:solidFill>
                <a:latin typeface="Calibri"/>
              </a:rPr>
              <a:t>medrol 50 mg</a:t>
            </a:r>
            <a:br/>
            <a:r>
              <a:rPr b="false" i="false" strike="noStrike" sz="1200" u="none">
                <a:solidFill>
                  <a:srgbClr val="FFFFFF"/>
                </a:solidFill>
                <a:latin typeface="Calibri"/>
              </a:rPr>
              <a:t>depo medrol 80 mg ml injection</a:t>
            </a:r>
            <a:br/>
            <a:r>
              <a:rPr b="false" i="false" strike="noStrike" sz="1200" u="none">
                <a:solidFill>
                  <a:srgbClr val="FFFFFF"/>
                </a:solidFill>
                <a:latin typeface="Calibri"/>
              </a:rPr>
              <a:t>methylprednisolone make you gain weight</a:t>
            </a:r>
            <a:br/>
            <a:r>
              <a:rPr b="false" i="false" strike="noStrike" sz="1200" u="none">
                <a:solidFill>
                  <a:srgbClr val="FFFFFF"/>
                </a:solidFill>
                <a:latin typeface="Calibri"/>
              </a:rPr>
              <a:t>medrol steroid</a:t>
            </a:r>
            <a:br/>
            <a:r>
              <a:rPr b="false" i="false" strike="noStrike" sz="1200" u="none">
                <a:solidFill>
                  <a:srgbClr val="FFFFFF"/>
                </a:solidFill>
                <a:latin typeface="Calibri"/>
              </a:rPr>
              <a:t>I look forward to your response</a:t>
            </a:r>
            <a:br/>
            <a:r>
              <a:rPr b="false" i="false" strike="noStrike" sz="1200" u="none">
                <a:solidFill>
                  <a:srgbClr val="FFFFFF"/>
                </a:solidFill>
                <a:latin typeface="Calibri"/>
              </a:rPr>
              <a:t>medrol ulcer</a:t>
            </a:r>
            <a:br/>
            <a:r>
              <a:rPr b="false" i="false" strike="noStrike" sz="1200" u="none">
                <a:solidFill>
                  <a:srgbClr val="FFFFFF"/>
                </a:solidFill>
                <a:latin typeface="Calibri"/>
              </a:rPr>
              <a:t>I&amp;#39;m not aware of an adult woman ever being prevented from purchasing condoms.</a:t>
            </a:r>
            <a:br/>
            <a:r>
              <a:rPr b="false" i="false" strike="noStrike" sz="1200" u="none">
                <a:solidFill>
                  <a:srgbClr val="FFFFFF"/>
                </a:solidFill>
                <a:latin typeface="Calibri"/>
              </a:rPr>
              <a:t>medrol gout</a:t>
            </a:r>
            <a:br/>
            <a:r>
              <a:rPr b="false" i="false" strike="noStrike" sz="1200" u="none">
                <a:solidFill>
                  <a:srgbClr val="FFFFFF"/>
                </a:solidFill>
                <a:latin typeface="Calibri"/>
              </a:rPr>
              <a:t>methylprednisolone 500 mg iv</a:t>
            </a:r>
            <a:br/>
            <a:r>
              <a:rPr b="false" i="false" strike="noStrike" sz="1200" u="none">
                <a:solidFill>
                  <a:srgbClr val="FFFFFF"/>
                </a:solidFill>
                <a:latin typeface="Calibri"/>
              </a:rPr>
              <a:t>Fibromyalgia relapse evaluation and efficacy for durability of meaningful relief (FREEDOM): a 6-month, double-blind, placebo-controlled trial with pregabalin</a:t>
            </a:r>
            <a:br/>
            <a:r>
              <a:rPr b="false" i="false" strike="noStrike" sz="1200" u="none">
                <a:solidFill>
                  <a:srgbClr val="FFFFFF"/>
                </a:solidFill>
                <a:latin typeface="Calibri"/>
              </a:rPr>
              <a:t>medrol tablets 4mg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methylprednisolone joint injections</a:t>
            </a:r>
            <a:br/>
            <a:r>
              <a:rPr b="false" i="false" strike="noStrike" sz="1200" u="none">
                <a:solidFill>
                  <a:srgbClr val="FFFFFF"/>
                </a:solidFill>
                <a:latin typeface="Calibri"/>
              </a:rPr>
              <a:t>methylprednisolone alcohol</a:t>
            </a:r>
            <a:br/>
            <a:r>
              <a:rPr b="false" i="false" strike="noStrike" sz="1200" u="none">
                <a:solidFill>
                  <a:srgbClr val="FFFFFF"/>
                </a:solidFill>
                <a:latin typeface="Calibri"/>
              </a:rPr>
              <a:t>tardive Dyskinesie (unkontrollierbare zuckende oder ruckartige Bewegungen Ihres Gesichts, Ihrer Zunge oder anderer Teile Ihres Krpers)</a:t>
            </a:r>
            <a:br/>
            <a:r>
              <a:rPr b="false" i="false" strike="noStrike" sz="1200" u="none">
                <a:solidFill>
                  <a:srgbClr val="FFFFFF"/>
                </a:solidFill>
                <a:latin typeface="Calibri"/>
              </a:rPr>
              <a:t>medrol use in cats</a:t>
            </a:r>
            <a:br/>
            <a:r>
              <a:rPr b="false" i="false" strike="noStrike" sz="1200" u="none">
                <a:solidFill>
                  <a:srgbClr val="FFFFFF"/>
                </a:solidFill>
                <a:latin typeface="Calibri"/>
              </a:rPr>
              <a:t>methylprednisolone solubility</a:t>
            </a:r>
            <a:br/>
            <a:r>
              <a:rPr b="false" i="false" strike="noStrike" sz="1200" u="none">
                <a:solidFill>
                  <a:srgbClr val="FFFFFF"/>
                </a:solidFill>
                <a:latin typeface="Calibri"/>
              </a:rPr>
              <a:t>A couple years ago (2002ish) I was taking Wellbutrin XR, 75 - helped me get a kick start to lose weight and feel better in general</a:t>
            </a:r>
            <a:br/>
            <a:r>
              <a:rPr b="false" i="false" strike="noStrike" sz="1200" u="none">
                <a:solidFill>
                  <a:srgbClr val="FFFFFF"/>
                </a:solidFill>
                <a:latin typeface="Calibri"/>
              </a:rPr>
              <a:t>methylprednisolone classification</a:t>
            </a:r>
            <a:br/>
            <a:r>
              <a:rPr b="false" i="false" strike="noStrike" sz="1200" u="none">
                <a:solidFill>
                  <a:srgbClr val="FFFFFF"/>
                </a:solidFill>
                <a:latin typeface="Calibri"/>
              </a:rPr>
              <a:t>If they get too severe to handle or a lot worse contact your doctor</a:t>
            </a:r>
            <a:br/>
            <a:r>
              <a:rPr b="false" i="false" strike="noStrike" sz="1200" u="none">
                <a:solidFill>
                  <a:srgbClr val="FFFFFF"/>
                </a:solidFill>
                <a:latin typeface="Calibri"/>
              </a:rPr>
              <a:t>methylprednisolone street price</a:t>
            </a:r>
            <a:br/>
            <a:r>
              <a:rPr b="false" i="false" strike="noStrike" sz="1200" u="none">
                <a:solidFill>
                  <a:srgbClr val="FFFFFF"/>
                </a:solidFill>
                <a:latin typeface="Calibri"/>
              </a:rPr>
              <a:t>methylprednisolone pregnancy</a:t>
            </a:r>
            <a:br/>
            <a:r>
              <a:rPr b="false" i="false" strike="noStrike" sz="1200" u="none">
                <a:solidFill>
                  <a:srgbClr val="FFFFFF"/>
                </a:solidFill>
                <a:latin typeface="Calibri"/>
              </a:rPr>
              <a:t>medrol over the counter</a:t>
            </a:r>
            <a:br/>
            <a:r>
              <a:rPr b="false" i="false" strike="noStrike" sz="1200" u="none">
                <a:solidFill>
                  <a:srgbClr val="FFFFFF"/>
                </a:solidFill>
                <a:latin typeface="Calibri"/>
              </a:rPr>
              <a:t>medrol iv</a:t>
            </a:r>
            <a:br/>
            <a:r>
              <a:rPr b="false" i="false" strike="noStrike" sz="1200" u="none">
                <a:solidFill>
                  <a:srgbClr val="FFFFFF"/>
                </a:solidFill>
                <a:latin typeface="Calibri"/>
              </a:rPr>
              <a:t>methylprednisolone vyvanse</a:t>
            </a:r>
            <a:br/>
            <a:r>
              <a:rPr b="false" i="false" strike="noStrike" sz="1200" u="none">
                <a:solidFill>
                  <a:srgbClr val="FFFFFF"/>
                </a:solidFill>
                <a:latin typeface="Calibri"/>
              </a:rPr>
              <a:t>methylprednisolone iv push</a:t>
            </a:r>
            <a:br/>
            <a:r>
              <a:rPr b="false" i="false" strike="noStrike" sz="1200" u="none">
                <a:solidFill>
                  <a:srgbClr val="FFFFFF"/>
                </a:solidFill>
                <a:latin typeface="Calibri"/>
              </a:rPr>
              <a:t>methylprednisolone wiki</a:t>
            </a:r>
            <a:br/>
            <a:r>
              <a:rPr b="false" i="false" strike="noStrike" sz="1200" u="none">
                <a:solidFill>
                  <a:srgbClr val="FFFFFF"/>
                </a:solidFill>
                <a:latin typeface="Calibri"/>
              </a:rPr>
              <a:t>methylprednisolone ear infection</a:t>
            </a:r>
            <a:br/>
            <a:r>
              <a:rPr b="false" i="false" strike="noStrike" sz="1200" u="none">
                <a:solidFill>
                  <a:srgbClr val="FFFFFF"/>
                </a:solidFill>
                <a:latin typeface="Calibri"/>
              </a:rPr>
              <a:t>medrol before fet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medrol wiki</a:t>
            </a:r>
            <a:br/>
            <a:r>
              <a:rPr b="false" i="false" strike="noStrike" sz="1200" u="none">
                <a:solidFill>
                  <a:srgbClr val="FFFFFF"/>
                </a:solidFill>
                <a:latin typeface="Calibri"/>
              </a:rPr>
              <a:t>medrol interactions</a:t>
            </a:r>
            <a:br/>
            <a:r>
              <a:rPr b="false" i="false" strike="noStrike" sz="1200" u="none">
                <a:solidFill>
                  <a:srgbClr val="FFFFFF"/>
                </a:solidFill>
                <a:latin typeface="Calibri"/>
              </a:rPr>
              <a:t>medrol manufacturer</a:t>
            </a:r>
            <a:br/>
            <a:r>
              <a:rPr b="false" i="false" strike="noStrike" sz="1200" u="none">
                <a:solidFill>
                  <a:srgbClr val="FFFFFF"/>
                </a:solidFill>
                <a:latin typeface="Calibri"/>
              </a:rPr>
              <a:t>In Holistic Health we don&amp;rsquo;t separate the body from the mind and emotions</a:t>
            </a:r>
            <a:br/>
            <a:r>
              <a:rPr b="false" i="false" strike="noStrike" sz="1200" u="none">
                <a:solidFill>
                  <a:srgbClr val="FFFFFF"/>
                </a:solidFill>
                <a:latin typeface="Calibri"/>
              </a:rPr>
              <a:t>medrol x gatti</a:t>
            </a:r>
            <a:br/>
            <a:r>
              <a:rPr b="false" i="false" strike="noStrike" sz="1200" u="none">
                <a:solidFill>
                  <a:srgbClr val="FFFFFF"/>
                </a:solidFill>
                <a:latin typeface="Calibri"/>
              </a:rPr>
              <a:t>methylprednisolone generic</a:t>
            </a:r>
            <a:br/>
            <a:r>
              <a:rPr b="false" i="false" strike="noStrike" sz="1200" u="none">
                <a:solidFill>
                  <a:srgbClr val="FFFFFF"/>
                </a:solidFill>
                <a:latin typeface="Calibri"/>
              </a:rPr>
              <a:t>medrol hallucinations</a:t>
            </a:r>
            <a:br/>
            <a:r>
              <a:rPr b="false" i="false" strike="noStrike" sz="1200" u="none">
                <a:solidFill>
                  <a:srgbClr val="FFFFFF"/>
                </a:solidFill>
                <a:latin typeface="Calibri"/>
              </a:rPr>
              <a:t>medrol 20cpr div 16mg</a:t>
            </a:r>
            <a:br/>
            <a:r>
              <a:rPr b="false" i="false" strike="noStrike" sz="1200" u="none">
                <a:solidFill>
                  <a:srgbClr val="FFFFFF"/>
                </a:solidFill>
                <a:latin typeface="Calibri"/>
              </a:rPr>
              <a:t>so i wanted to come off it to see what my baseline personality would be with just my 60mg of cymbalta (does that make sense?)..</a:t>
            </a:r>
            <a:br/>
            <a:r>
              <a:rPr b="false" i="false" strike="noStrike" sz="1200" u="none">
                <a:solidFill>
                  <a:srgbClr val="FFFFFF"/>
                </a:solidFill>
                <a:latin typeface="Calibri"/>
              </a:rPr>
              <a:t>medrol 32 mg prospect</a:t>
            </a:r>
            <a:br/>
            <a:r>
              <a:rPr b="false" i="false" strike="noStrike" sz="1200" u="none">
                <a:solidFill>
                  <a:srgbClr val="FFFFFF"/>
                </a:solidFill>
                <a:latin typeface="Calibri"/>
              </a:rPr>
              <a:t>Pastor Glenn Kirby said the surviving students would now be returning home to China.</a:t>
            </a:r>
            <a:br/>
            <a:r>
              <a:rPr b="false" i="false" strike="noStrike" sz="1200" u="none">
                <a:solidFill>
                  <a:srgbClr val="FFFFFF"/>
                </a:solidFill>
                <a:latin typeface="Calibri"/>
              </a:rPr>
              <a:t>methylprednisolone zolpidem</a:t>
            </a:r>
            <a:br/>
            <a:r>
              <a:rPr b="false" i="false" strike="noStrike" sz="1200" u="none">
                <a:solidFill>
                  <a:srgbClr val="FFFFFF"/>
                </a:solidFill>
                <a:latin typeface="Calibri"/>
              </a:rPr>
              <a:t>medrol 16</a:t>
            </a:r>
            <a:br/>
            <a:r>
              <a:rPr b="false" i="false" strike="noStrike" sz="1200" u="none">
                <a:solidFill>
                  <a:srgbClr val="FFFFFF"/>
                </a:solidFill>
                <a:latin typeface="Calibri"/>
              </a:rPr>
              <a:t>It melts at about 142C with decomposition</a:t>
            </a:r>
            <a:br/>
            <a:r>
              <a:rPr b="false" i="false" strike="noStrike" sz="1200" u="none">
                <a:solidFill>
                  <a:srgbClr val="FFFFFF"/>
                </a:solidFill>
                <a:latin typeface="Calibri"/>
              </a:rPr>
              <a:t>medrol nursing considerations</a:t>
            </a:r>
            <a:br/>
            <a:r>
              <a:rPr b="false" i="false" strike="noStrike" sz="1200" u="none">
                <a:solidFill>
                  <a:srgbClr val="FFFFFF"/>
                </a:solidFill>
                <a:latin typeface="Calibri"/>
              </a:rPr>
              <a:t>The therapeutic target level should be less than 6mg/dL, at which level risk of gout attack is decreased and so is the formation of tophi (for which urate levels of &lt;5mg/dL are preferred).</a:t>
            </a:r>
            <a:br/>
            <a:r>
              <a:rPr b="false" i="false" strike="noStrike" sz="1200" u="none">
                <a:solidFill>
                  <a:srgbClr val="FFFFFF"/>
                </a:solidFill>
                <a:latin typeface="Calibri"/>
              </a:rPr>
              <a:t>methylprednisolone bad taste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that&amp;#39;s what my pain dr told me initially, they are cleaner drugs than what was prev</a:t>
            </a:r>
            <a:br/>
            <a:r>
              <a:rPr b="false" i="false" strike="noStrike" sz="1200" u="none">
                <a:solidFill>
                  <a:srgbClr val="FFFFFF"/>
                </a:solidFill>
                <a:latin typeface="Calibri"/>
              </a:rPr>
              <a:t>medrol y sus efectos secundarios</a:t>
            </a:r>
            <a:br/>
            <a:r>
              <a:rPr b="false" i="false" strike="noStrike" sz="1200" u="none">
                <a:solidFill>
                  <a:srgbClr val="FFFFFF"/>
                </a:solidFill>
                <a:latin typeface="Calibri"/>
              </a:rPr>
              <a:t>medrol coupon</a:t>
            </a:r>
            <a:br/>
            <a:r>
              <a:rPr b="false" i="false" strike="noStrike" sz="1200" u="none">
                <a:solidFill>
                  <a:srgbClr val="FFFFFF"/>
                </a:solidFill>
                <a:latin typeface="Calibri"/>
              </a:rPr>
              <a:t>medrol reactii adverse</a:t>
            </a:r>
            <a:br/>
            <a:r>
              <a:rPr b="false" i="false" strike="noStrike" sz="1200" u="none">
                <a:solidFill>
                  <a:srgbClr val="FFFFFF"/>
                </a:solidFill>
                <a:latin typeface="Calibri"/>
              </a:rPr>
              <a:t>methylprednisolone kegunaan</a:t>
            </a:r>
            <a:br/>
            <a:r>
              <a:rPr b="false" i="false" strike="noStrike" sz="1200" u="none">
                <a:solidFill>
                  <a:srgbClr val="FFFFFF"/>
                </a:solidFill>
                <a:latin typeface="Calibri"/>
              </a:rPr>
              <a:t>methylprednisolone 6 day pack dosage</a:t>
            </a:r>
            <a:br/>
            <a:r>
              <a:rPr b="false" i="false" strike="noStrike" sz="1200" u="none">
                <a:solidFill>
                  <a:srgbClr val="FFFFFF"/>
                </a:solidFill>
                <a:latin typeface="Calibri"/>
              </a:rPr>
              <a:t>medrol med</a:t>
            </a:r>
            <a:br/>
            <a:r>
              <a:rPr b="false" i="false" strike="noStrike" sz="1200" u="none">
                <a:solidFill>
                  <a:srgbClr val="FFFFFF"/>
                </a:solidFill>
                <a:latin typeface="Calibri"/>
              </a:rPr>
              <a:t>methylprednisolone price</a:t>
            </a:r>
            <a:br/>
            <a:r>
              <a:rPr b="false" i="false" strike="noStrike" sz="1200" u="none">
                <a:solidFill>
                  <a:srgbClr val="FFFFFF"/>
                </a:solidFill>
                <a:latin typeface="Calibri"/>
              </a:rPr>
              <a:t>International directory enquiries need to raise money fast Over the past five years, the overall credit to gross domestic product ratio in China has increased from 120 percent to nearly 200 percent</a:t>
            </a:r>
            <a:br/>
            <a:r>
              <a:rPr b="false" i="false" strike="noStrike" sz="1200" u="none">
                <a:solidFill>
                  <a:srgbClr val="FFFFFF"/>
                </a:solidFill>
                <a:latin typeface="Calibri"/>
              </a:rPr>
              <a:t>medrol ivf</a:t>
            </a:r>
            <a:br/>
            <a:r>
              <a:rPr b="false" i="false" strike="noStrike" sz="1200" u="none">
                <a:solidFill>
                  <a:srgbClr val="FFFFFF"/>
                </a:solidFill>
                <a:latin typeface="Calibri"/>
              </a:rPr>
              <a:t>methylprednisolone zoloft</a:t>
            </a:r>
            <a:br/>
            <a:r>
              <a:rPr b="false" i="false" strike="noStrike" sz="1200" u="none">
                <a:solidFill>
                  <a:srgbClr val="FFFFFF"/>
                </a:solidFill>
                <a:latin typeface="Calibri"/>
              </a:rPr>
              <a:t>methylprednisolone 80 mg injection</a:t>
            </a:r>
            <a:br/>
            <a:r>
              <a:rPr b="false" i="false" strike="noStrike" sz="1200" u="none">
                <a:solidFill>
                  <a:srgbClr val="FFFFFF"/>
                </a:solidFill>
                <a:latin typeface="Calibri"/>
              </a:rPr>
              <a:t>With a few clicks, she found the People's Pharmacy Web site and read dozens of postings from others who'd had problems with a generic form of Wellbutrin</a:t>
            </a:r>
            <a:br/>
            <a:r>
              <a:rPr b="false" i="false" strike="noStrike" sz="1200" u="none">
                <a:solidFill>
                  <a:srgbClr val="FFFFFF"/>
                </a:solidFill>
                <a:latin typeface="Calibri"/>
              </a:rPr>
              <a:t>methylprednisolone how supplied</a:t>
            </a:r>
            <a:br/>
            <a:r>
              <a:rPr b="false" i="false" strike="noStrike" sz="1200" u="none">
                <a:solidFill>
                  <a:srgbClr val="FFFFFF"/>
                </a:solidFill>
                <a:latin typeface="Calibri"/>
              </a:rPr>
              <a:t>methylprednisolone 500</a:t>
            </a:r>
            <a:br/>
            <a:r>
              <a:rPr b="false" i="false" strike="noStrike" sz="1200" u="none">
                <a:solidFill>
                  <a:srgbClr val="FFFFFF"/>
                </a:solidFill>
                <a:latin typeface="Calibri"/>
              </a:rPr>
              <a:t>medrol upjohn 73</a:t>
            </a:r>
            <a:br/>
            <a:r>
              <a:rPr b="false" i="false" strike="noStrike" sz="1200" u="none">
                <a:solidFill>
                  <a:srgbClr val="FFFFFF"/>
                </a:solidFill>
                <a:latin typeface="Calibri"/>
              </a:rPr>
              <a:t>Of patients that do respond well to antidepressants, says the Star*D study, over half will relapse in a year</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methylprednisolone taste</a:t>
            </a:r>
            <a:br/>
            <a:r>
              <a:rPr b="false" i="false" strike="noStrike" sz="1200" u="none">
                <a:solidFill>
                  <a:srgbClr val="FFFFFF"/>
                </a:solidFill>
                <a:latin typeface="Calibri"/>
              </a:rPr>
              <a:t>When I see one I find it funny that before it would have made me sad but now I'm like 'oh a little pimple how sweet'</a:t>
            </a:r>
            <a:br/>
            <a:r>
              <a:rPr b="false" i="false" strike="noStrike" sz="1200" u="none">
                <a:solidFill>
                  <a:srgbClr val="FFFFFF"/>
                </a:solidFill>
                <a:latin typeface="Calibri"/>
              </a:rPr>
              <a:t>methylprednisolone 100 mg</a:t>
            </a:r>
            <a:br/>
            <a:r>
              <a:rPr b="false" i="false" strike="noStrike" sz="1200" u="none">
                <a:solidFill>
                  <a:srgbClr val="FFFFFF"/>
                </a:solidFill>
                <a:latin typeface="Calibri"/>
              </a:rPr>
              <a:t>This pill is so powerful you have curly hair till instead it must use those shaving creams but circulatory performance, discovered their benefits</a:t>
            </a:r>
            <a:br/>
            <a:r>
              <a:rPr b="false" i="false" strike="noStrike" sz="1200" u="none">
                <a:solidFill>
                  <a:srgbClr val="FFFFFF"/>
                </a:solidFill>
                <a:latin typeface="Calibri"/>
              </a:rPr>
              <a:t>medrol benefits</a:t>
            </a:r>
            <a:br/>
            <a:r>
              <a:rPr b="false" i="false" strike="noStrike" sz="1200" u="none">
                <a:solidFill>
                  <a:srgbClr val="FFFFFF"/>
                </a:solidFill>
                <a:latin typeface="Calibri"/>
              </a:rPr>
              <a:t>methylprednisolone kidney pain</a:t>
            </a:r>
            <a:br/>
            <a:r>
              <a:rPr b="false" i="false" strike="noStrike" sz="1200" u="none">
                <a:solidFill>
                  <a:srgbClr val="FFFFFF"/>
                </a:solidFill>
                <a:latin typeface="Calibri"/>
              </a:rPr>
              <a:t>buy methylprednisolone injection online</a:t>
            </a:r>
            <a:br/>
            <a:r>
              <a:rPr b="false" i="false" strike="noStrike" sz="1200" u="none">
                <a:solidFill>
                  <a:srgbClr val="FFFFFF"/>
                </a:solidFill>
                <a:latin typeface="Calibri"/>
              </a:rPr>
              <a:t>medrol e bentelan</a:t>
            </a:r>
            <a:br/>
            <a:r>
              <a:rPr b="false" i="false" strike="noStrike" sz="1200" u="none">
                <a:solidFill>
                  <a:srgbClr val="FFFFFF"/>
                </a:solidFill>
                <a:latin typeface="Calibri"/>
              </a:rPr>
              <a:t>medrol 80</a:t>
            </a:r>
            <a:br/>
            <a:r>
              <a:rPr b="false" i="false" strike="noStrike" sz="1200" u="none">
                <a:solidFill>
                  <a:srgbClr val="FFFFFF"/>
                </a:solidFill>
                <a:latin typeface="Calibri"/>
              </a:rPr>
              <a:t>I was so eager to accept that my problems were caused by anything other than Paxil</a:t>
            </a:r>
            <a:br/>
            <a:r>
              <a:rPr b="false" i="false" strike="noStrike" sz="1200" u="none">
                <a:solidFill>
                  <a:srgbClr val="FFFFFF"/>
                </a:solidFill>
                <a:latin typeface="Calibri"/>
              </a:rPr>
              <a:t>medrol 4 milligram</a:t>
            </a:r>
            <a:br/>
            <a:r>
              <a:rPr b="false" i="false" strike="noStrike" sz="1200" u="none">
                <a:solidFill>
                  <a:srgbClr val="FFFFFF"/>
                </a:solidFill>
                <a:latin typeface="Calibri"/>
              </a:rPr>
              <a:t>medrol 4mg tablet</a:t>
            </a:r>
            <a:br/>
            <a:r>
              <a:rPr b="false" i="false" strike="noStrike" sz="1200" u="none">
                <a:solidFill>
                  <a:srgbClr val="FFFFFF"/>
                </a:solidFill>
                <a:latin typeface="Calibri"/>
              </a:rPr>
              <a:t>methylprednisolone how often can you take</a:t>
            </a:r>
            <a:br/>
            <a:r>
              <a:rPr b="false" i="false" strike="noStrike" sz="1200" u="none">
                <a:solidFill>
                  <a:srgbClr val="FFFFFF"/>
                </a:solidFill>
                <a:latin typeface="Calibri"/>
              </a:rPr>
              <a:t>methylprednisolone tablets 32 mg</a:t>
            </a:r>
            <a:br/>
            <a:r>
              <a:rPr b="false" i="false" strike="noStrike" sz="1200" u="none">
                <a:solidFill>
                  <a:srgbClr val="FFFFFF"/>
                </a:solidFill>
                <a:latin typeface="Calibri"/>
              </a:rPr>
              <a:t>methylprednisolone yeast infection</a:t>
            </a:r>
            <a:br/>
            <a:r>
              <a:rPr b="false" i="false" strike="noStrike" sz="1200" u="none">
                <a:solidFill>
                  <a:srgbClr val="FFFFFF"/>
                </a:solidFill>
                <a:latin typeface="Calibri"/>
              </a:rPr>
              <a:t>medrol uti</a:t>
            </a:r>
            <a:br/>
            <a:r>
              <a:rPr b="false" i="false" strike="noStrike" sz="1200" u="none">
                <a:solidFill>
                  <a:srgbClr val="FFFFFF"/>
                </a:solidFill>
                <a:latin typeface="Calibri"/>
              </a:rPr>
              <a:t>I don&amp;rsquo;t want to overdose myself or get so disfunctional that I can&amp;rsquo;t drive or take care of my daughter</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medrol breastfeeding</a:t>
            </a:r>
            <a:br/>
            <a:r>
              <a:rPr b="false" i="false" strike="noStrike" sz="1200" u="none">
                <a:solidFill>
                  <a:srgbClr val="FFFFFF"/>
                </a:solidFill>
                <a:latin typeface="Calibri"/>
              </a:rPr>
              <a:t>depo medrol 80 mg injection</a:t>
            </a:r>
            <a:br/>
            <a:r>
              <a:rPr b="false" i="false" strike="noStrike" sz="1200" u="none">
                <a:solidFill>
                  <a:srgbClr val="FFFFFF"/>
                </a:solidFill>
                <a:latin typeface="Calibri"/>
              </a:rPr>
              <a:t>If you are over 65 years of age you are more likely to feel dizzy, drowsy and lightheaded.</a:t>
            </a:r>
            <a:br/>
            <a:r>
              <a:rPr b="false" i="false" strike="noStrike" sz="1200" u="none">
                <a:solidFill>
                  <a:srgbClr val="FFFFFF"/>
                </a:solidFill>
                <a:latin typeface="Calibri"/>
              </a:rPr>
              <a:t>methylprednisolone make you tired</a:t>
            </a:r>
            <a:br/>
            <a:r>
              <a:rPr b="false" i="false" strike="noStrike" sz="1200" u="none">
                <a:solidFill>
                  <a:srgbClr val="FFFFFF"/>
                </a:solidFill>
                <a:latin typeface="Calibri"/>
              </a:rPr>
              <a:t>medrol overdose</a:t>
            </a:r>
            <a:br/>
            <a:r>
              <a:rPr b="false" i="false" strike="noStrike" sz="1200" u="none">
                <a:solidFill>
                  <a:srgbClr val="FFFFFF"/>
                </a:solidFill>
                <a:latin typeface="Calibri"/>
              </a:rPr>
              <a:t>medrol while breastfeeding</a:t>
            </a:r>
            <a:br/>
            <a:r>
              <a:rPr b="false" i="false" strike="noStrike" sz="1200" u="none">
                <a:solidFill>
                  <a:srgbClr val="FFFFFF"/>
                </a:solidFill>
                <a:latin typeface="Calibri"/>
              </a:rPr>
              <a:t>methylprednisolone jenis obat apa</a:t>
            </a:r>
            <a:br/>
            <a:r>
              <a:rPr b="false" i="false" strike="noStrike" sz="1200" u="none">
                <a:solidFill>
                  <a:srgbClr val="FFFFFF"/>
                </a:solidFill>
                <a:latin typeface="Calibri"/>
              </a:rPr>
              <a:t>I am 32 and evry time I turn around another one of my friends is pregnant and I just get so jealous that it is so easy for them</a:t>
            </a:r>
            <a:br/>
            <a:r>
              <a:rPr b="false" i="false" strike="noStrike" sz="1200" u="none">
                <a:solidFill>
                  <a:srgbClr val="FFFFFF"/>
                </a:solidFill>
                <a:latin typeface="Calibri"/>
              </a:rPr>
              <a:t>medrol grapefruit</a:t>
            </a:r>
            <a:br/>
            <a:r>
              <a:rPr b="false" i="false" strike="noStrike" sz="1200" u="none">
                <a:solidFill>
                  <a:srgbClr val="FFFFFF"/>
                </a:solidFill>
                <a:latin typeface="Calibri"/>
              </a:rPr>
              <a:t>I don't know about you, but when the temperature starts lowering, my appetite for soup starts rising</a:t>
            </a:r>
            <a:br/>
            <a:r>
              <a:rPr b="false" i="false" strike="noStrike" sz="1200" u="none">
                <a:solidFill>
                  <a:srgbClr val="FFFFFF"/>
                </a:solidFill>
                <a:latin typeface="Calibri"/>
              </a:rPr>
              <a:t>medrol nuspojave</a:t>
            </a:r>
            <a:br/>
            <a:r>
              <a:rPr b="false" i="false" strike="noStrike" sz="1200" u="none">
                <a:solidFill>
                  <a:srgbClr val="FFFFFF"/>
                </a:solidFill>
                <a:latin typeface="Calibri"/>
              </a:rPr>
              <a:t>methylprednisolone msds</a:t>
            </a:r>
            <a:br/>
            <a:r>
              <a:rPr b="false" i="false" strike="noStrike" sz="1200" u="none">
                <a:solidFill>
                  <a:srgbClr val="FFFFFF"/>
                </a:solidFill>
                <a:latin typeface="Calibri"/>
              </a:rPr>
              <a:t>medrol x cani</a:t>
            </a:r>
            <a:br/>
            <a:r>
              <a:rPr b="false" i="false" strike="noStrike" sz="1200" u="none">
                <a:solidFill>
                  <a:srgbClr val="FFFFFF"/>
                </a:solidFill>
                <a:latin typeface="Calibri"/>
              </a:rPr>
              <a:t>medrol lupus</a:t>
            </a:r>
            <a:br/>
            <a:r>
              <a:rPr b="false" i="false" strike="noStrike" sz="1200" u="none">
                <a:solidFill>
                  <a:srgbClr val="FFFFFF"/>
                </a:solidFill>
                <a:latin typeface="Calibri"/>
              </a:rPr>
              <a:t>With clomid your risk is 3%-5%, which is not statistically significant at all and people only talk about it because "doubles" sounds so scary.</a:t>
            </a:r>
            <a:br/>
            <a:r>
              <a:rPr b="false" i="false" strike="noStrike" sz="1200" u="none">
                <a:solidFill>
                  <a:srgbClr val="FFFFFF"/>
                </a:solidFill>
                <a:latin typeface="Calibri"/>
              </a:rPr>
              <a:t>methylprednisolone oral cost</a:t>
            </a:r>
            <a:br/>
            <a:r>
              <a:rPr b="false" i="false" strike="noStrike" sz="1200" u="none">
                <a:solidFill>
                  <a:srgbClr val="FFFFFF"/>
                </a:solidFill>
                <a:latin typeface="Calibri"/>
              </a:rPr>
              <a:t>methylprednisolone sod succ</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Fine beaches and turquoise seas are among the main attractions.</a:t>
            </a:r>
            <a:br/>
            <a:r>
              <a:rPr b="false" i="false" strike="noStrike" sz="1200" u="none">
                <a:solidFill>
                  <a:srgbClr val="FFFFFF"/>
                </a:solidFill>
                <a:latin typeface="Calibri"/>
              </a:rPr>
              <a:t>medrol 60 mg</a:t>
            </a:r>
            <a:br/>
            <a:r>
              <a:rPr b="false" i="false" strike="noStrike" sz="1200" u="none">
                <a:solidFill>
                  <a:srgbClr val="FFFFFF"/>
                </a:solidFill>
                <a:latin typeface="Calibri"/>
              </a:rPr>
              <a:t>Antihypertensive treatment with candesartan cilexetil does not affect glucose homeostasis or serum lipid profile in patients with mild hypertension and type II diabetes</a:t>
            </a:r>
            <a:br/>
            <a:r>
              <a:rPr b="false" i="false" strike="noStrike" sz="1200" u="none">
                <a:solidFill>
                  <a:srgbClr val="FFFFFF"/>
                </a:solidFill>
                <a:latin typeface="Calibri"/>
              </a:rPr>
              <a:t>methylprednisolone quizlet</a:t>
            </a:r>
            <a:br/>
            <a:r>
              <a:rPr b="false" i="false" strike="noStrike" sz="1200" u="none">
                <a:solidFill>
                  <a:srgbClr val="FFFFFF"/>
                </a:solidFill>
                <a:latin typeface="Calibri"/>
              </a:rPr>
              <a:t>medrol oral dose pack</a:t>
            </a:r>
            <a:br/>
            <a:r>
              <a:rPr b="false" i="false" strike="noStrike" sz="1200" u="none">
                <a:solidFill>
                  <a:srgbClr val="FFFFFF"/>
                </a:solidFill>
                <a:latin typeface="Calibri"/>
              </a:rPr>
              <a:t>medrol e tachipirina</a:t>
            </a:r>
            <a:br/>
            <a:r>
              <a:rPr b="false" i="false" strike="noStrike" sz="1200" u="none">
                <a:solidFill>
                  <a:srgbClr val="FFFFFF"/>
                </a:solidFill>
                <a:latin typeface="Calibri"/>
              </a:rPr>
              <a:t>Febuxostat and PEG-uricase (Puricase) might have an advantage with their potential role in patients who are allergic or refractory to treatment with allopurinol</a:t>
            </a:r>
            <a:br/>
            <a:r>
              <a:rPr b="false" i="false" strike="noStrike" sz="1200" u="none">
                <a:solidFill>
                  <a:srgbClr val="FFFFFF"/>
                </a:solidFill>
                <a:latin typeface="Calibri"/>
              </a:rPr>
              <a:t>medrol upset stomach</a:t>
            </a:r>
            <a:br/>
            <a:r>
              <a:rPr b="false" i="false" strike="noStrike" sz="1200" u="none">
                <a:solidFill>
                  <a:srgbClr val="FFFFFF"/>
                </a:solidFill>
                <a:latin typeface="Calibri"/>
              </a:rPr>
              <a:t>methylprednisolone prednisone</a:t>
            </a:r>
            <a:br/>
            <a:r>
              <a:rPr b="false" i="false" strike="noStrike" sz="1200" u="none">
                <a:solidFill>
                  <a:srgbClr val="FFFFFF"/>
                </a:solidFill>
                <a:latin typeface="Calibri"/>
              </a:rPr>
              <a:t>methylprednisolone 4mg pack qualitest</a:t>
            </a:r>
            <a:br/>
            <a:r>
              <a:rPr b="false" i="false" strike="noStrike" sz="1200" u="none">
                <a:solidFill>
                  <a:srgbClr val="FFFFFF"/>
                </a:solidFill>
                <a:latin typeface="Calibri"/>
              </a:rPr>
              <a:t>methylprednisolone half life</a:t>
            </a:r>
            <a:br/>
            <a:r>
              <a:rPr b="false" i="false" strike="noStrike" sz="1200" u="none">
                <a:solidFill>
                  <a:srgbClr val="FFFFFF"/>
                </a:solidFill>
                <a:latin typeface="Calibri"/>
              </a:rPr>
              <a:t>medrol x 16 mg</a:t>
            </a:r>
            <a:br/>
            <a:r>
              <a:rPr b="false" i="false" strike="noStrike" sz="1200" u="none">
                <a:solidFill>
                  <a:srgbClr val="FFFFFF"/>
                </a:solidFill>
                <a:latin typeface="Calibri"/>
              </a:rPr>
              <a:t>medrol 2013</a:t>
            </a:r>
            <a:br/>
            <a:r>
              <a:rPr b="false" i="false" strike="noStrike" sz="1200" u="none">
                <a:solidFill>
                  <a:srgbClr val="FFFFFF"/>
                </a:solidFill>
                <a:latin typeface="Calibri"/>
              </a:rPr>
              <a:t>qualitest methylprednisolone recall</a:t>
            </a:r>
            <a:br/>
            <a:r>
              <a:rPr b="false" i="false" strike="noStrike" sz="1200" u="none">
                <a:solidFill>
                  <a:srgbClr val="FFFFFF"/>
                </a:solidFill>
                <a:latin typeface="Calibri"/>
              </a:rPr>
              <a:t>methylprednisolone 5 day pack</a:t>
            </a:r>
            <a:br/>
            <a:r>
              <a:rPr b="false" i="false" strike="noStrike" sz="1200" u="none">
                <a:solidFill>
                  <a:srgbClr val="FFFFFF"/>
                </a:solidFill>
                <a:latin typeface="Calibri"/>
              </a:rPr>
              <a:t>medrol eczema</a:t>
            </a:r>
            <a:br/>
            <a:r>
              <a:rPr b="false" i="false" strike="noStrike" sz="1200" u="none">
                <a:solidFill>
                  <a:srgbClr val="FFFFFF"/>
                </a:solidFill>
                <a:latin typeface="Calibri"/>
              </a:rPr>
              <a:t>methylprednisolone taper</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methylprednisolone interactions</a:t>
            </a:r>
            <a:br/>
            <a:r>
              <a:rPr b="false" i="false" strike="noStrike" sz="1200" u="none">
                <a:solidFill>
                  <a:srgbClr val="FFFFFF"/>
                </a:solidFill>
                <a:latin typeface="Calibri"/>
              </a:rPr>
              <a:t>medrol stomach pain</a:t>
            </a:r>
            <a:br/>
            <a:r>
              <a:rPr b="false" i="false" strike="noStrike" sz="1200" u="none">
                <a:solidFill>
                  <a:srgbClr val="FFFFFF"/>
                </a:solidFill>
                <a:latin typeface="Calibri"/>
              </a:rPr>
              <a:t>For Pence, the moment had extra significance</a:t>
            </a:r>
            <a:br/>
            <a:r>
              <a:rPr b="false" i="false" strike="noStrike" sz="1200" u="none">
                <a:solidFill>
                  <a:srgbClr val="FFFFFF"/>
                </a:solidFill>
                <a:latin typeface="Calibri"/>
              </a:rPr>
              <a:t>medrol e deltacortene differenze</a:t>
            </a:r>
            <a:br/>
            <a:r>
              <a:rPr b="false" i="false" strike="noStrike" sz="1200" u="none">
                <a:solidFill>
                  <a:srgbClr val="FFFFFF"/>
                </a:solidFill>
                <a:latin typeface="Calibri"/>
              </a:rPr>
              <a:t>I was initially pretty taken aback by the hostile responses and group downvoting</a:t>
            </a:r>
            <a:br/>
            <a:r>
              <a:rPr b="false" i="false" strike="noStrike" sz="1200" u="none">
                <a:solidFill>
                  <a:srgbClr val="FFFFFF"/>
                </a:solidFill>
                <a:latin typeface="Calibri"/>
              </a:rPr>
              <a:t>medrol liver enzymes</a:t>
            </a:r>
            <a:br/>
            <a:r>
              <a:rPr b="false" i="false" strike="noStrike" sz="1200" u="none">
                <a:solidFill>
                  <a:srgbClr val="FFFFFF"/>
                </a:solidFill>
                <a:latin typeface="Calibri"/>
              </a:rPr>
              <a:t>Only issue is trying to inhale it when your lung capacity is 50% what it's supposed to be.</a:t>
            </a:r>
            <a:br/>
            <a:r>
              <a:rPr b="false" i="false" strike="noStrike" sz="1200" u="none">
                <a:solidFill>
                  <a:srgbClr val="FFFFFF"/>
                </a:solidFill>
                <a:latin typeface="Calibri"/>
              </a:rPr>
              <a:t>medrol kegunaan</a:t>
            </a:r>
            <a:br/>
            <a:r>
              <a:rPr b="false" i="false" strike="noStrike" sz="1200" u="none">
                <a:solidFill>
                  <a:srgbClr val="FFFFFF"/>
                </a:solidFill>
                <a:latin typeface="Calibri"/>
              </a:rPr>
              <a:t>methylprednisolone dose pack online</a:t>
            </a:r>
            <a:br/>
            <a:r>
              <a:rPr b="false" i="false" strike="noStrike" sz="1200" u="none">
                <a:solidFill>
                  <a:srgbClr val="FFFFFF"/>
                </a:solidFill>
                <a:latin typeface="Calibri"/>
              </a:rPr>
              <a:t>methylprednisolone steroid</a:t>
            </a:r>
            <a:br/>
            <a:r>
              <a:rPr b="false" i="false" strike="noStrike" sz="1200" u="none">
                <a:solidFill>
                  <a:srgbClr val="FFFFFF"/>
                </a:solidFill>
                <a:latin typeface="Calibri"/>
              </a:rPr>
              <a:t>solu-medrol 500 mg vial</a:t>
            </a:r>
            <a:br/>
            <a:r>
              <a:rPr b="false" i="false" strike="noStrike" sz="1200" u="none">
                <a:solidFill>
                  <a:srgbClr val="FFFFFF"/>
                </a:solidFill>
                <a:latin typeface="Calibri"/>
              </a:rPr>
              <a:t>Whats Taking place i'm new to this, I stumbled upon this I have found It positively helpful and it has helped me out loads</a:t>
            </a:r>
            <a:br/>
            <a:r>
              <a:rPr b="false" i="false" strike="noStrike" sz="1200" u="none">
                <a:solidFill>
                  <a:srgbClr val="FFFFFF"/>
                </a:solidFill>
                <a:latin typeface="Calibri"/>
              </a:rPr>
              <a:t>medrol while pregnant</a:t>
            </a:r>
            <a:br/>
            <a:r>
              <a:rPr b="false" i="false" strike="noStrike" sz="1200" u="none">
                <a:solidFill>
                  <a:srgbClr val="FFFFFF"/>
                </a:solidFill>
                <a:latin typeface="Calibri"/>
              </a:rPr>
              <a:t>depo-medrol 5 ml</a:t>
            </a:r>
            <a:br/>
            <a:r>
              <a:rPr b="false" i="false" strike="noStrike" sz="1200" u="none">
                <a:solidFill>
                  <a:srgbClr val="FFFFFF"/>
                </a:solidFill>
                <a:latin typeface="Calibri"/>
              </a:rPr>
              <a:t>methylprednisolone 8 mg obat apa</a:t>
            </a:r>
            <a:br/>
            <a:r>
              <a:rPr b="false" i="false" strike="noStrike" sz="1200" u="none">
                <a:solidFill>
                  <a:srgbClr val="FFFFFF"/>
                </a:solidFill>
                <a:latin typeface="Calibri"/>
              </a:rPr>
              <a:t>medrol goodrx</a:t>
            </a:r>
            <a:br/>
            <a:r>
              <a:rPr b="false" i="false" strike="noStrike" sz="1200" u="none">
                <a:solidFill>
                  <a:srgbClr val="FFFFFF"/>
                </a:solidFill>
                <a:latin typeface="Calibri"/>
              </a:rPr>
              <a:t>methylprednisolone mood effects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methylprednisolone get you high</a:t>
            </a:r>
            <a:br/>
            <a:r>
              <a:rPr b="false" i="false" strike="noStrike" sz="1200" u="none">
                <a:solidFill>
                  <a:srgbClr val="FFFFFF"/>
                </a:solidFill>
                <a:latin typeface="Calibri"/>
              </a:rPr>
              <a:t>medrol for migraines</a:t>
            </a:r>
            <a:br/>
            <a:r>
              <a:rPr b="false" i="false" strike="noStrike" sz="1200" u="none">
                <a:solidFill>
                  <a:srgbClr val="FFFFFF"/>
                </a:solidFill>
                <a:latin typeface="Calibri"/>
              </a:rPr>
              <a:t>medrol for bronchitis</a:t>
            </a:r>
            <a:br/>
            <a:r>
              <a:rPr b="false" i="false" strike="noStrike" sz="1200" u="none">
                <a:solidFill>
                  <a:srgbClr val="FFFFFF"/>
                </a:solidFill>
                <a:latin typeface="Calibri"/>
              </a:rPr>
              <a:t>medrol long term use</a:t>
            </a:r>
            <a:br/>
            <a:r>
              <a:rPr b="false" i="false" strike="noStrike" sz="1200" u="none">
                <a:solidFill>
                  <a:srgbClr val="FFFFFF"/>
                </a:solidFill>
                <a:latin typeface="Calibri"/>
              </a:rPr>
              <a:t>medrol y lactancia</a:t>
            </a:r>
            <a:br/>
            <a:r>
              <a:rPr b="false" i="false" strike="noStrike" sz="1200" u="none">
                <a:solidFill>
                  <a:srgbClr val="FFFFFF"/>
                </a:solidFill>
                <a:latin typeface="Calibri"/>
              </a:rPr>
              <a:t>medrol y embarazo</a:t>
            </a:r>
            <a:br/>
            <a:r>
              <a:rPr b="false" i="false" strike="noStrike" sz="1200" u="none">
                <a:solidFill>
                  <a:srgbClr val="FFFFFF"/>
                </a:solidFill>
                <a:latin typeface="Calibri"/>
              </a:rPr>
              <a:t>0LFor Nasdaq to seemingly ignore these concerns is bordering on reckless.0M</a:t>
            </a:r>
            <a:br/>
            <a:r>
              <a:rPr b="false" i="false" strike="noStrike" sz="1200" u="none">
                <a:solidFill>
                  <a:srgbClr val="FFFFFF"/>
                </a:solidFill>
                <a:latin typeface="Calibri"/>
              </a:rPr>
              <a:t>medrol e pillola</a:t>
            </a:r>
            <a:br/>
            <a:r>
              <a:rPr b="false" i="false" strike="noStrike" sz="1200" u="none">
                <a:solidFill>
                  <a:srgbClr val="FFFFFF"/>
                </a:solidFill>
                <a:latin typeface="Calibri"/>
              </a:rPr>
              <a:t>medrol steroid pack</a:t>
            </a:r>
            <a:br/>
            <a:r>
              <a:rPr b="false" i="false" strike="noStrike" sz="1200" u="none">
                <a:solidFill>
                  <a:srgbClr val="FFFFFF"/>
                </a:solidFill>
                <a:latin typeface="Calibri"/>
              </a:rPr>
              <a:t>When a man has BPH and tries to urinate, the urine moves into the tissue of the prostate from the bladder through a passage</a:t>
            </a:r>
            <a:br/>
            <a:r>
              <a:rPr b="false" i="false" strike="noStrike" sz="1200" u="none">
                <a:solidFill>
                  <a:srgbClr val="FFFFFF"/>
                </a:solidFill>
                <a:latin typeface="Calibri"/>
              </a:rPr>
              <a:t>medrol jittery</a:t>
            </a:r>
            <a:br/>
            <a:r>
              <a:rPr b="false" i="false" strike="noStrike" sz="1200" u="none">
                <a:solidFill>
                  <a:srgbClr val="FFFFFF"/>
                </a:solidFill>
                <a:latin typeface="Calibri"/>
              </a:rPr>
              <a:t>medrol fertility</a:t>
            </a:r>
            <a:br/>
            <a:r>
              <a:rPr b="false" i="false" strike="noStrike" sz="1200" u="none">
                <a:solidFill>
                  <a:srgbClr val="FFFFFF"/>
                </a:solidFill>
                <a:latin typeface="Calibri"/>
              </a:rPr>
              <a:t>Losing weight can have a positive impact on other conditions, like lowering blood pressure, cholesterol and the risk of Type II Diabetes</a:t>
            </a:r>
            <a:br/>
            <a:r>
              <a:rPr b="false" i="false" strike="noStrike" sz="1200" u="none">
                <a:solidFill>
                  <a:srgbClr val="FFFFFF"/>
                </a:solidFill>
                <a:latin typeface="Calibri"/>
              </a:rPr>
              <a:t>medrol 5mg</a:t>
            </a:r>
            <a:br/>
            <a:r>
              <a:rPr b="false" i="false" strike="noStrike" sz="1200" u="none">
                <a:solidFill>
                  <a:srgbClr val="FFFFFF"/>
                </a:solidFill>
                <a:latin typeface="Calibri"/>
              </a:rPr>
              <a:t>methylprednisolone joint pain</a:t>
            </a:r>
            <a:br/>
            <a:r>
              <a:rPr b="false" i="false" strike="noStrike" sz="1200" u="none">
                <a:solidFill>
                  <a:srgbClr val="FFFFFF"/>
                </a:solidFill>
                <a:latin typeface="Calibri"/>
              </a:rPr>
              <a:t>The no-effect dose for rat pup mortality was 5 mg/kg/day (0.6times the MRHD on a mg/m basis).</a:t>
            </a:r>
            <a:br/>
            <a:r>
              <a:rPr b="false" i="false" strike="noStrike" sz="1200" u="none">
                <a:solidFill>
                  <a:srgbClr val="FFFFFF"/>
                </a:solidFill>
                <a:latin typeface="Calibri"/>
              </a:rPr>
              <a:t>medrol e pillola anticoncezionale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methylprednisolone que es</a:t>
            </a:r>
            <a:br/>
            <a:r>
              <a:rPr b="false" i="false" strike="noStrike" sz="1200" u="none">
                <a:solidFill>
                  <a:srgbClr val="FFFFFF"/>
                </a:solidFill>
                <a:latin typeface="Calibri"/>
              </a:rPr>
              <a:t>THAT is in fact what I suspect caused my symptoms of LPR</a:t>
            </a:r>
            <a:br/>
            <a:r>
              <a:rPr b="false" i="false" strike="noStrike" sz="1200" u="none">
                <a:solidFill>
                  <a:srgbClr val="FFFFFF"/>
                </a:solidFill>
                <a:latin typeface="Calibri"/>
              </a:rPr>
              <a:t>medrol to prednisone conversion</a:t>
            </a:r>
            <a:br/>
            <a:r>
              <a:rPr b="false" i="false" strike="noStrike" sz="1200" u="none">
                <a:solidFill>
                  <a:srgbClr val="FFFFFF"/>
                </a:solidFill>
                <a:latin typeface="Calibri"/>
              </a:rPr>
              <a:t>medrol classification</a:t>
            </a:r>
            <a:br/>
            <a:r>
              <a:rPr b="false" i="false" strike="noStrike" sz="1200" u="none">
                <a:solidFill>
                  <a:srgbClr val="FFFFFF"/>
                </a:solidFill>
                <a:latin typeface="Calibri"/>
              </a:rPr>
              <a:t>I&amp;#39;m an evangelical and NONE of my friends are anti-birth control (including Plan B)</a:t>
            </a:r>
            <a:br/>
            <a:r>
              <a:rPr b="false" i="false" strike="noStrike" sz="1200" u="none">
                <a:solidFill>
                  <a:srgbClr val="FFFFFF"/>
                </a:solidFill>
                <a:latin typeface="Calibri"/>
              </a:rPr>
              <a:t>medrol oral tablet 4 mg</a:t>
            </a:r>
            <a:br/>
            <a:r>
              <a:rPr b="false" i="false" strike="noStrike" sz="1200" u="none">
                <a:solidFill>
                  <a:srgbClr val="FFFFFF"/>
                </a:solidFill>
                <a:latin typeface="Calibri"/>
              </a:rPr>
              <a:t>methylprednisolone qualitest</a:t>
            </a:r>
            <a:br/>
            <a:r>
              <a:rPr b="false" i="false" strike="noStrike" sz="1200" u="none">
                <a:solidFill>
                  <a:srgbClr val="FFFFFF"/>
                </a:solidFill>
                <a:latin typeface="Calibri"/>
              </a:rPr>
              <a:t>That is why it is recommended that you use Noritate Cream during pregnancy only if it is considered safe by your doctor.</a:t>
            </a:r>
            <a:br/>
            <a:r>
              <a:rPr b="false" i="false" strike="noStrike" sz="1200" u="none">
                <a:solidFill>
                  <a:srgbClr val="FFFFFF"/>
                </a:solidFill>
                <a:latin typeface="Calibri"/>
              </a:rPr>
              <a:t>medrol cause weight gain</a:t>
            </a:r>
            <a:br/>
            <a:r>
              <a:rPr b="false" i="false" strike="noStrike" sz="1200" u="none">
                <a:solidFill>
                  <a:srgbClr val="FFFFFF"/>
                </a:solidFill>
                <a:latin typeface="Calibri"/>
              </a:rPr>
              <a:t>medrol za alergiju</a:t>
            </a:r>
            <a:br/>
            <a:r>
              <a:rPr b="false" i="false" strike="noStrike" sz="1200" u="none">
                <a:solidFill>
                  <a:srgbClr val="FFFFFF"/>
                </a:solidFill>
                <a:latin typeface="Calibri"/>
              </a:rPr>
              <a:t>methylprednisolone recreational</a:t>
            </a:r>
            <a:br/>
            <a:r>
              <a:rPr b="false" i="false" strike="noStrike" sz="1200" u="none">
                <a:solidFill>
                  <a:srgbClr val="FFFFFF"/>
                </a:solidFill>
                <a:latin typeface="Calibri"/>
              </a:rPr>
              <a:t>medrol uses for dogs</a:t>
            </a:r>
            <a:br/>
            <a:r>
              <a:rPr b="false" i="false" strike="noStrike" sz="1200" u="none">
                <a:solidFill>
                  <a:srgbClr val="FFFFFF"/>
                </a:solidFill>
                <a:latin typeface="Calibri"/>
              </a:rPr>
              <a:t>methylprednisolone injection</a:t>
            </a:r>
            <a:br/>
            <a:r>
              <a:rPr b="false" i="false" strike="noStrike" sz="1200" u="none">
                <a:solidFill>
                  <a:srgbClr val="FFFFFF"/>
                </a:solidFill>
                <a:latin typeface="Calibri"/>
              </a:rPr>
              <a:t>methylprednisolone make you stronger</a:t>
            </a:r>
            <a:br/>
            <a:r>
              <a:rPr b="false" i="false" strike="noStrike" sz="1200" u="none">
                <a:solidFill>
                  <a:srgbClr val="FFFFFF"/>
                </a:solidFill>
                <a:latin typeface="Calibri"/>
              </a:rPr>
              <a:t>����� ��  ������ ���������� ���� ��, ������ ���� ,  ����� �� �����.</a:t>
            </a:r>
            <a:br/>
            <a:r>
              <a:rPr b="false" i="false" strike="noStrike" sz="1200" u="none">
                <a:solidFill>
                  <a:srgbClr val="FFFFFF"/>
                </a:solidFill>
                <a:latin typeface="Calibri"/>
              </a:rPr>
              <a:t>methylprednisolone blood pressure</a:t>
            </a:r>
            <a:br/>
            <a:r>
              <a:rPr b="false" i="false" strike="noStrike" sz="1200" u="none">
                <a:solidFill>
                  <a:srgbClr val="FFFFFF"/>
                </a:solidFill>
                <a:latin typeface="Calibri"/>
              </a:rPr>
              <a:t>methylprednisolone ndc</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methylprednisolone para que es</a:t>
            </a:r>
            <a:br/>
            <a:r>
              <a:rPr b="false" i="false" strike="noStrike" sz="1200" u="none">
                <a:solidFill>
                  <a:srgbClr val="FFFFFF"/>
                </a:solidFill>
                <a:latin typeface="Calibri"/>
              </a:rPr>
              <a:t>medrol para q sirve</a:t>
            </a:r>
            <a:br/>
            <a:r>
              <a:rPr b="false" i="false" strike="noStrike" sz="1200" u="none">
                <a:solidFill>
                  <a:srgbClr val="FFFFFF"/>
                </a:solidFill>
                <a:latin typeface="Calibri"/>
              </a:rPr>
              <a:t>methylprednisolone wisdom tooth</a:t>
            </a:r>
            <a:br/>
            <a:r>
              <a:rPr b="false" i="false" strike="noStrike" sz="1200" u="none">
                <a:solidFill>
                  <a:srgbClr val="FFFFFF"/>
                </a:solidFill>
                <a:latin typeface="Calibri"/>
              </a:rPr>
              <a:t>methylprednisolone 20 mg</a:t>
            </a:r>
            <a:br/>
            <a:r>
              <a:rPr b="false" i="false" strike="noStrike" sz="1200" u="none">
                <a:solidFill>
                  <a:srgbClr val="FFFFFF"/>
                </a:solidFill>
                <a:latin typeface="Calibri"/>
              </a:rPr>
              <a:t>methylprednisolone jock itch</a:t>
            </a:r>
            <a:br/>
            <a:r>
              <a:rPr b="false" i="false" strike="noStrike" sz="1200" u="none">
                <a:solidFill>
                  <a:srgbClr val="FFFFFF"/>
                </a:solidFill>
                <a:latin typeface="Calibri"/>
              </a:rPr>
              <a:t>Aripiprazole has not been systematically studied in humans for its potential for abuse, tolerance, or physical dependence</a:t>
            </a:r>
            <a:br/>
            <a:r>
              <a:rPr b="false" i="false" strike="noStrike" sz="1200" u="none">
                <a:solidFill>
                  <a:srgbClr val="FFFFFF"/>
                </a:solidFill>
                <a:latin typeface="Calibri"/>
              </a:rPr>
              <a:t>methylprednisolone taper pack</a:t>
            </a:r>
            <a:br/>
            <a:r>
              <a:rPr b="false" i="false" strike="noStrike" sz="1200" u="none">
                <a:solidFill>
                  <a:srgbClr val="FFFFFF"/>
                </a:solidFill>
                <a:latin typeface="Calibri"/>
              </a:rPr>
              <a:t>Different migraine preventatives work better for different people - I was also prescribed propanolol at one point but had to come off it almost immediately because of severe side effects.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2015-12-20T01:16:56+04:00</dcterms:created>
  <dcterms:modified xsi:type="dcterms:W3CDTF">2015-12-20T01:16:56+04:00</dcterms:modified>
  <dc:title>Methylprednisolone Dose Pack Online - Medrol Para Q Sirve</dc:title>
  <dc:description>Methylprednisolone succinate, medrol ulcer, methylprednisolone vyvanse, medrol wiki, medrol 60 mg, qualitest methylprednisolone recall, methylprednisolone get you high</dc:description>
  <dc:subject>Methylprednisolone Dose Pack Online - Medrol Para Q Sirve</dc:subject>
  <cp:keywords>medrol muscle gain, methylprednisolone dosage, medrol other names, methylprednisolone iv to po conversion, methylprednisolone succinate, depo medrol 80 mg ml injection, medrol before fet, medrol med, methylprednisolone yeast infection, methylprednisolone steroid</cp:keywords>
  <cp:category/>
</cp:coreProperties>
</file>