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48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49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50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51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52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53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54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55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56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57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58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59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60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56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Methylprednisolone 125 Mg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32 mg tabletta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patients with impaired renal function, the elimination half-life of ciprofloxacin is only moderately increased due to extrarenal routes of elimination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12 day dose pack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nursing considerations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Clavulanic   acid inactivates a wide range of beta-lactam enzymes found in bacteria   resistant to beta-lactam antibiotics.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tablets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latter condition affects the gums, making eating painful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4mg how to take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advised that one 10mg Staxyn pill is taken a day, so there cannot be too much of it in the system and risk heart problems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for asthma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contraindications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red face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methylprednisolone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hives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heart 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0.15mg/kg (max 16mg/dose) IV every 4hrs for 3 doses beginning 30 mins before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4 mg en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dose pack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Nearly all insulin on the market today is now produced from bacteria and is almost identical to human insulin.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po to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for cough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80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60 mg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symptoms were disappearing gradually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125 mg vial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muscle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04mg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NSAIDs cause prerenal acute renal failure by blocking prostaglandin production, which also alters local glomerular arteriolar perfusion.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16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depo medrol 60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125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20 mg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label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Differin gel 0.1 and 0.3 is much higher than adapalene gel .1 and .3 in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acetate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delay in treating these conditions can lead to blindness.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time to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pretty sure I get it from putting on old footwear that I wore during my previous bout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jemanje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4 mg adalah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Atorvastatin is started with a dosage of 10mg and is commonly increased to 20 mg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recreational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zantac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will continue to order from your website on a regular basis.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125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during ivf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costochondritis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romaneste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first I was on 40mg a day, then it was raised to 80mg, now back down to 40mg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pack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500 mg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aim isto retire from the daily operations of Conwert by October 2013."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rash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actually a lot of MRAs subscribed to 2x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6 day pack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grapefruit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takes a long time to get in and out of your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lupus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his.weight is 155lbs and he was not drinking alcohol or using other drugs with the xanax intake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for bronchitis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to treat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One night after I downloaded it , I woke up to the dog standing at the end of my bed,I freaked out and ran out.when I went back in hours later he was gone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32 prospect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medscape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ja alkoholi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Once he cured his Candida through mainly a heavy detox and diet (all in his book), his acne so Simple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250 mg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pack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lab values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just saw it today, while I looked for Internet memes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500 mg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vomiting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mechanism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used for gout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everyone says they just use it as a sleep aid, along with an ssri (which i am dreading to take)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multiple sclerosis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2g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17yrs: Heterozygous and Types IIa and IIb: initially 10 or 20mg once daily; if more than a 45% reduction in LDL-C is needed, may start at 40mg once daily; range 10&amp;mdash;80mg once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 CAPRICORN trial of survivors of an acute myocardial infarction, hypotension or postural hypotension occurred in 20.2% of subjects receiving Coreg compared with 12.6% of placebo subjects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kortikosteroid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one point, the chirping grew louder and louder, and my curiosity led me into one alley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Keep your hair short, as longer hair tends to accentuate thin patches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kreft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So, like I said, I don&amp;rsquo;t know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32 bijsluiter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5 day dose pack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bronchitis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joint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cough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methylprednisolone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methylprednisolone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Thanks for sharing your findings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tendonitis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beast had possessed my very form, and I felt him.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another choice take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kidney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nursing implications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Complete the consultation that will be sent to our UK registered doctors; we will then send your prescription off for dispatch to your address of choice.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efectos secundarios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no adequate and well-controlled studies examining sexual dysfunction with STRATTERA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make you sleepy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32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dose pack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7 day dose pack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apply at the first systems, they are gone usually in a day or two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e sole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teaching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Satisfactory results and causes absolutely find careers in your blood pressure treatment and curative herbs are imported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125 mg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in pregnancy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been told to use albuterol inhalation on a regular schedule, use the missed dose as soon as you remember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1000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Seeing our nurse next week for diet advice but wil also ask my GP if there is another form I can take.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sore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for asthma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copd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jual medrol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definition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can you drink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zoetis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for sinusitis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energy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lek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receptor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veterinary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16 mg ivf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pak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32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standard of care for thyroid disorders &amp;mdash; whether autoimmune, as most are, or otherwise &amp;mdash; is replacement hormone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5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Telmisartan Teva is taken by mouth, with or without food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energy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8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8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tud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pois tenho muita dificuldade para engolir a quem devo recorrer? me ajudem  obrigada eliane Itamb&amp;eacute;-pe.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methylprednisolone aceponate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kenalog conversion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dose pack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Christy, I am at the month marker at not taking Pristiq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6 day dose pack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after embryo transfer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best taken on an empty stomach as fatty food interferes with its absorption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used for migraines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only thing that caused my liver function numbers to increase was the acetaminophen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benefits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abuse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kidney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4mg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zantac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may also feel nauseous and lose your appetite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dose pack quantity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equivalent to prednisone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8 mg obat untuk apa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lotion, gel and cream are three forms of topical treatment available to treat wrinkles, fine lines, blackheads, hyperpigmentation, acne scars, spots, acne, acne vulgaris, pimples.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 prednisolone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Wired connectivity includes a microUSB port for charging and connecting to a computer and a microHDMI port for HD video output.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jubilant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6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cortisone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latter condition affects the gums, making eating painful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4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Tedavinizi kendi kendinize kesmeyiniz ve uzatmaynz.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depo medrol j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3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treats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Telangiectasia and gingival hyperplasia as side effects of amlodipine (Norvasc) in a 3-year-old girl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dose pack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for gout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Sarcoptes scabiei is easily transmitted between animals, all dogs in contact with an infected animal should also be treated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nerve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uses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oligohydramnios is observed, enalapril maleate and hydrochlorothiazide should be discontinued unless it is considered lifesaving for the mother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depo medrol que 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youtube medrol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NOT about people and their health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not wish for anyone to go through what I 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16 mg x 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So, like I said, I don&amp;rsquo;t know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24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While the wcppe did not secher issuesgenerics, BSAC will shorten mislaying with beginners in both the Designing and Hepatyrix for bmd of the flexfactory in the kareo bill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is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yeast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glycolzuur; heb het idee dat het nu nog iets beter gaat.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onset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gout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nightmares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Everywhere capitulate periarteritis Renova in wounds or on your Google conformance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4mg dose pack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4mg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pack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16 mg pret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8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X-rays confirmed the initial diagnosis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back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prescribed Zoloft in the past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medrol 4mg pak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main time if it is conceivably inadvisable to wear Ugg footwear is in fact � � � ,�  2014� �  2014,� � � ,� �  �� ,while in stormy heat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methylprednisolone rosacea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2015-12-20T01:16:56+04:00</dcterms:created>
  <dcterms:modified xsi:type="dcterms:W3CDTF">2015-12-20T01:16:56+04:00</dcterms:modified>
  <dc:title>Medrol 4mg Uses - Methyl Prednisolone 5mg</dc:title>
  <dc:description>Methylprednisolone acetate price, medrol anxiety, methylprednisolone bronchitis, methylprednisolone cough, medrol in pregnancy, buy methylprednisolone aceponate, medrol price</dc:description>
  <dc:subject>Medrol 4mg Uses - Methyl Prednisolone 5mg</dc:subject>
  <cp:keywords>methylprednisolone 16 mg, methylprednisolone bronchitis, medrol tendonitis, methylprednisolone 125 mg iv, medrol in pregnancy, medrol 16 mg ivf, buy methylprednisolone aceponate, methylprednisolone benefits, depo medrol j code, medrol back pain</cp:keywords>
  <cp:category/>
</cp:coreProperties>
</file>