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590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591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592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593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594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595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596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597.jp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598.jp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599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Methylprednisolone Beer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Chemotherapy drugs also can damage the heart, liver, kidneys, and bladder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je za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injection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hives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tl 001 methylprednisolone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indications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 werkzaamheid van bupropion in de geregistreerde dosering is niet overtuigend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use in pregnancy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aceponate 0.1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centralbank unexpectedly stood pat instead of tapering.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16 mg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ivf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Om deze reden zou ik een gezichtsborstel niet adviseren maar in plaats daarvan een exfoliant op basis van salicylzuur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80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high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conversion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Of patients that do respond well to antidepressants, says the Star*D study, over half will relapse in a year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shot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Why is this so important? First and most obviously, because the pope did not follow verbatim what Our Lady requested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methylprednisolone acetate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Streptococcus pneumoniae, andere Streptokokken, Staphylokokken).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8 mg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tablets usp 4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Feeling helpless and hopeless is a precipitous rise in depression rates for girls.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chest pain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labs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is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Griseofulvin is an antifungal drug that is effective against fungi that infect skin, nails and hair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Thats better than the success rate for any other day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aceponate 0.1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That is why it is recommended that you use Noritate Cream during pregnancy only if it is considered safe by your doctor.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64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El largo tiempo de permanencia del faco en el organismo, permite la administracie una nica dosis al den el tratamiento de las infecciones producidas por hongos, donde el faco estndicado.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antibiotic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United Arab Emirates (UAE) has a very strict, zero-tolerance anti-drugs policy and conducts thorough searches at its airports using highly sensitive equipment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aceponate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 hydrochloride and hydrocortisone otic suspension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buy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8 mg medrol ivf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moa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root canal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2mg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Also, there could be seizures, nausea, somnolence, and vomiting.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rx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 history of hypersensitivity to ciprofloxacin or any other component of the medication is a contraindication to its use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gg 957 methylprednisolone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pharmacist legally does not have to cover his ass beyond this point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rash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like speed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or prednisone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methylprednisolone dose pack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started taking Cymbalta several years ago for peripheral neuropathy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expiration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methylprednisolone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weight gain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reduce swelling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Check and compare price now and order the acne cream today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pediatric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insomnia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iv to po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24mg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16 mg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tinnitus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price philippines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We&amp;rsquo;re not trying to help people OD, but rather help them find help if they believe they have accidentally taken too much and don&amp;rsquo;t know what to do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medscape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1g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4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Then the parents find out and it becomes a media circus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quitting medrol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used for colds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"No country in Africa, including South Africa, is meeting its current power needs and without power you can't expect a lot of investment right away."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nursing implications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/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heart rate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Hi Christy, I am at the month marker at not taking Pristiq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sperm quality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4 mg dosepk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not take sertraline with a monoamine oxidase (MAO) inhibitor (eg, isocarboxazid [Marplan], phenelzine [Nardil], selegiline [Eldepryl], tranylcypromine [Parnate])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ulcerative colitis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que 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for spinal cord injury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you watch the movie, he has the hip movement that gunslingers have in Western movies.0M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knee injection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weight gain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tablets should be stored at 77 degree Fahrenheit temperature and should be protected from humidity and moisture.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weight loss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1 gm iv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mechanisms by which minoxidil works are very unclear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instructions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first used RX Cart 9 months ago when there appeared to be a tie-up between them, DRS Labs and TopDotShop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symptoms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2013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may thus be advisable to wait 2 to 3 weeks after the initial dose titration phase, before attempting further dosage adjustments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21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leg pain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knocked my immune system for six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zdravilo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zon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nausea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mechanism of action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exercise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knee pain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bluelight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used for sinus infection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32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Believe me every problem you have, could be solved But, you must be strong, and keep trying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methylprednisolone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dose pack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cause yeast infection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icd 9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before ct scan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beer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Apparently my blood calcium had dropped so low that they thought I would seize at any moment (and didn&amp;rsquo;t know how I was alive and functioning).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4mg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6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jaw pain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medrol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Under the norwegians of the kibera, Shire will pass a leading developer payment of $208 million to schaer the leadership summit of Electronic Pedigree Program Handbook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2mg use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4 mg qualitest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Laser treatments and medications that explore the role of prostaglandin D2 in hair loss are on the horizon and may be available within several years.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red face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Your videos are brilliant and extremely informative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zoloft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je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 company car personal loans phone Is Europe out of the woods? Certainly a number of key credit spreads, particularly in Spain and Italy, have narrowed substantially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normal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recall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methylprednisolone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kidney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onset of action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disease can severely impact a horse&amp;rsquo;s quality of life, which is one of the reasons Morris Animal Foundation (MAF) has supported research to treat it.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gvhd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does NOT include all information about the possible uses, directions, warnings, precautions, interactions, adverse effects, or risks that may apply to Combivent Respimat spray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cream 0.1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ear fluid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to prednisone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lower back pain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Medication Guide summarizes the most important information about STRATTERA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jicht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dose pack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price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shot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methylprednisolone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8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64 mg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im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weigh 370, I stupidly thought this about xanax, that it would take lots of mg to overdose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grapefruit juice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iv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methylprednisolone 4mg dosepak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other names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solu medrol 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embryo transfer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Just 4 months ago I mad the decision to come off the tablets, I had already changed from 60 mg to 40mgdaily on my own for about 6 months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liver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over the counter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2015-12-20T01:16:57+04:00</dcterms:created>
  <dcterms:modified xsi:type="dcterms:W3CDTF">2015-12-20T01:16:57+04:00</dcterms:modified>
  <dc:title>Methylprednisolone Aceponate 0.1 Cream - Medrol Is Used For</dc:title>
  <dc:description>Methylprednisolone chest pain, buy methylprednisolone dose pack, methylprednisolone cause yeast infection, medrol je, order methylprednisolone online, methylprednisolone 8 mg, methylprednisolone iv cost</dc:description>
  <dc:subject>Methylprednisolone Aceponate 0.1 Cream - Medrol Is Used For</dc:subject>
  <cp:keywords>methylprednisolone use in pregnancy, medrol 2mg, methylprednisolone expiration, , methylprednisolone 2013, medrol dose pack, methylprednisolone cause yeast infection, medrol 2mg use, methylprednisolone cream 0.1, methylprednisolone liver</cp:keywords>
  <cp:category/>
</cp:coreProperties>
</file>