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jpg" ContentType="image/jpeg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930.jpg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931.jpg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932.jpg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933.jp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952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true" i="false" strike="noStrike" sz="2000" u="none">
                <a:solidFill>
                  <a:srgbClr val="FFFFFF"/>
                </a:solidFill>
                <a:latin typeface="Calibri"/>
              </a:rPr>
              <a:t>Vermox Syrup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95250" y="95250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Any doctors advice about bouncing the drug up and down depending on how you are feeling is just plain wrong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mebendazole 100mg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vermox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was taking 120 mg Cymbalta and 150 mg of Trazadone for almost 6 months (along with Valium 10 mg PRN)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vermox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vermox for sale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mebendazole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vermox worm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mebendazole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mebendazole 100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Bipolar I disorder is a  specific type of bipolar disorder characterized by manic or mixed  episodes of feelings of extreme irritability or euphoria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mebendazole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mebendazole vermox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We also do not provide coupons for Teva, Pimpal, Gallet, Adalene, Adeferin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vermox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vermox oral suspension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share this info in case anyone else has experienced similar symptoms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vermox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cheap mebendazole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vermox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vermox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vermox mexico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vermox for children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vermox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vermox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mebendazole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mebendazole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vermox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mebendazole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stays in pores where it is needed, without entering the bloodstream to cause systemic side effects.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vermox otc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vermox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Accutane has proven to be quite successful for many people with severe acne, though it is not for everyone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vermox worms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pois tenho muita dificuldade para engolir a quem devo recorrer? me ajudem  obrigada eliane Itamb&amp;eacute;-pe.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vermox 100mg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vermox for worms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mebendazole buy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vermox 100mg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Histone deacetylases transfer acyl groups, shorten the chromatin, and farm transcriptional silencing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vermox syrup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vermox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vermox suspension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vermox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mebendazole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vermox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Look at it carefully, upside down if you must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vermox 500mg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Really think before you have it done.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mebendazole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mebendazole online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Jcob Mons</dc:creator>
  <cp:lastModifiedBy>Unknown Creator</cp:lastModifiedBy>
  <dcterms:created xsi:type="dcterms:W3CDTF">2015-12-20T01:17:11+04:00</dcterms:created>
  <dcterms:modified xsi:type="dcterms:W3CDTF">2015-12-20T01:17:11+04:00</dcterms:modified>
  <dc:title>Vermox For Sale - Mebendazole Online</dc:title>
  <dc:description>Vermox price, vermox worm tablets, vermox oral suspension, buy cheap mebendazole, vermox canada, generic mebendazole, buy mebendazole online</dc:description>
  <dc:subject>Vermox For Sale - Mebendazole Online</dc:subject>
  <cp:keywords>vermox for sale, vermox tablet, buy cheap mebendazole, vermox canada, order vermox, buy mebendazole online, vermox worms, vermox 100mg tablets, vermox 500mg, mebendazole online</cp:keywords>
  <cp:category/>
</cp:coreProperties>
</file>