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Abilify Online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aripiprazole generic cost</a:t>
            </a:r>
            <a:br/>
            <a:r>
              <a:rPr b="false" i="false" strike="noStrike" sz="1200" u="none">
                <a:solidFill>
                  <a:srgbClr val="FFFFFF"/>
                </a:solidFill>
                <a:latin typeface="Calibri"/>
              </a:rPr>
              <a:t>abilify sales us</a:t>
            </a:r>
            <a:br/>
            <a:r>
              <a:rPr b="false" i="false" strike="noStrike" sz="1200" u="none">
                <a:solidFill>
                  <a:srgbClr val="FFFFFF"/>
                </a:solidFill>
                <a:latin typeface="Calibri"/>
              </a:rPr>
              <a:t>I'm taking a look ahead on your next post, I will attempt to get the hold of it ninja 1500</a:t>
            </a:r>
            <a:br/>
            <a:r>
              <a:rPr b="false" i="false" strike="noStrike" sz="1200" u="none">
                <a:solidFill>
                  <a:srgbClr val="FFFFFF"/>
                </a:solidFill>
                <a:latin typeface="Calibri"/>
              </a:rPr>
              <a:t>abilify cost australia</a:t>
            </a:r>
            <a:br/>
            <a:r>
              <a:rPr b="false" i="false" strike="noStrike" sz="1200" u="none">
                <a:solidFill>
                  <a:srgbClr val="FFFFFF"/>
                </a:solidFill>
                <a:latin typeface="Calibri"/>
              </a:rPr>
              <a:t>cheap generic abilify</a:t>
            </a:r>
            <a:br/>
            <a:r>
              <a:rPr b="false" i="false" strike="noStrike" sz="1200" u="none">
                <a:solidFill>
                  <a:srgbClr val="FFFFFF"/>
                </a:solidFill>
                <a:latin typeface="Calibri"/>
              </a:rPr>
              <a:t>And in Minnesota a few years ago, there was a statewide "experiment" with the anti-seizure drug Dilantin and its generic, phenytoin</a:t>
            </a:r>
            <a:br/>
            <a:r>
              <a:rPr b="false" i="false" strike="noStrike" sz="1200" u="none">
                <a:solidFill>
                  <a:srgbClr val="FFFFFF"/>
                </a:solidFill>
                <a:latin typeface="Calibri"/>
              </a:rPr>
              <a:t>abilify 10mg reviews</a:t>
            </a:r>
            <a:br/>
            <a:r>
              <a:rPr b="false" i="false" strike="noStrike" sz="1200" u="none">
                <a:solidFill>
                  <a:srgbClr val="FFFFFF"/>
                </a:solidFill>
                <a:latin typeface="Calibri"/>
              </a:rPr>
              <a:t>It can be a long stressful journey, but in the end it will have been worth it.</a:t>
            </a:r>
            <a:br/>
            <a:r>
              <a:rPr b="false" i="false" strike="noStrike" sz="1200" u="none">
                <a:solidFill>
                  <a:srgbClr val="FFFFFF"/>
                </a:solidFill>
                <a:latin typeface="Calibri"/>
              </a:rPr>
              <a:t>abilify maintena rxlist</a:t>
            </a:r>
            <a:br/>
            <a:r>
              <a:rPr b="false" i="false" strike="noStrike" sz="1200" u="none">
                <a:solidFill>
                  <a:srgbClr val="FFFFFF"/>
                </a:solidFill>
                <a:latin typeface="Calibri"/>
              </a:rPr>
              <a:t>aripiprazole abilify schizophrenia</a:t>
            </a:r>
            <a:br/>
            <a:r>
              <a:rPr b="false" i="false" strike="noStrike" sz="1200" u="none">
                <a:solidFill>
                  <a:srgbClr val="FFFFFF"/>
                </a:solidFill>
                <a:latin typeface="Calibri"/>
              </a:rPr>
              <a:t>Gdy masz zaburzenia w odpywie �ci, schorzenia wtroby.Gdy przyjmujesz leki moczope oszczajce potas, preparaty potasu (np</a:t>
            </a:r>
            <a:br/>
            <a:r>
              <a:rPr b="false" i="false" strike="noStrike" sz="1200" u="none">
                <a:solidFill>
                  <a:srgbClr val="FFFFFF"/>
                </a:solidFill>
                <a:latin typeface="Calibri"/>
              </a:rPr>
              <a:t>abilify coupon for copay</a:t>
            </a:r>
            <a:br/>
            <a:r>
              <a:rPr b="false" i="false" strike="noStrike" sz="1200" u="none">
                <a:solidFill>
                  <a:srgbClr val="FFFFFF"/>
                </a:solidFill>
                <a:latin typeface="Calibri"/>
              </a:rPr>
              <a:t>50 mg abilify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get cheap abilify</a:t>
            </a:r>
            <a:br/>
            <a:r>
              <a:rPr b="false" i="false" strike="noStrike" sz="1200" u="none">
                <a:solidFill>
                  <a:srgbClr val="FFFFFF"/>
                </a:solidFill>
                <a:latin typeface="Calibri"/>
              </a:rPr>
              <a:t>abilify 15 mg depressione</a:t>
            </a:r>
            <a:br/>
            <a:r>
              <a:rPr b="false" i="false" strike="noStrike" sz="1200" u="none">
                <a:solidFill>
                  <a:srgbClr val="FFFFFF"/>
                </a:solidFill>
                <a:latin typeface="Calibri"/>
              </a:rPr>
              <a:t>The past medical history in patients with CPH is usually unremarkable</a:t>
            </a:r>
            <a:br/>
            <a:r>
              <a:rPr b="false" i="false" strike="noStrike" sz="1200" u="none">
                <a:solidFill>
                  <a:srgbClr val="FFFFFF"/>
                </a:solidFill>
                <a:latin typeface="Calibri"/>
              </a:rPr>
              <a:t>abilify discount plan</a:t>
            </a:r>
            <a:br/>
            <a:r>
              <a:rPr b="false" i="false" strike="noStrike" sz="1200" u="none">
                <a:solidFill>
                  <a:srgbClr val="FFFFFF"/>
                </a:solidFill>
                <a:latin typeface="Calibri"/>
              </a:rPr>
              <a:t>is 5mg of abilify a lot</a:t>
            </a:r>
            <a:br/>
            <a:r>
              <a:rPr b="false" i="false" strike="noStrike" sz="1200" u="none">
                <a:solidFill>
                  <a:srgbClr val="FFFFFF"/>
                </a:solidFill>
                <a:latin typeface="Calibri"/>
              </a:rPr>
              <a:t>abilify 10mg tablets</a:t>
            </a:r>
            <a:br/>
            <a:r>
              <a:rPr b="false" i="false" strike="noStrike" sz="1200" u="none">
                <a:solidFill>
                  <a:srgbClr val="FFFFFF"/>
                </a:solidFill>
                <a:latin typeface="Calibri"/>
              </a:rPr>
              <a:t>is 10mg of abilify too much</a:t>
            </a:r>
            <a:br/>
            <a:r>
              <a:rPr b="false" i="false" strike="noStrike" sz="1200" u="none">
                <a:solidFill>
                  <a:srgbClr val="FFFFFF"/>
                </a:solidFill>
                <a:latin typeface="Calibri"/>
              </a:rPr>
              <a:t>Use 0.1% adapalene gel if it is the first time using the vitamin A cream</a:t>
            </a:r>
            <a:br/>
            <a:r>
              <a:rPr b="false" i="false" strike="noStrike" sz="1200" u="none">
                <a:solidFill>
                  <a:srgbClr val="FFFFFF"/>
                </a:solidFill>
                <a:latin typeface="Calibri"/>
              </a:rPr>
              <a:t>can 1 mg of abilify cause weight gain</a:t>
            </a:r>
            <a:br/>
            <a:r>
              <a:rPr b="false" i="false" strike="noStrike" sz="1200" u="none">
                <a:solidFill>
                  <a:srgbClr val="FFFFFF"/>
                </a:solidFill>
                <a:latin typeface="Calibri"/>
              </a:rPr>
              <a:t>abilify for depression user reviews</a:t>
            </a:r>
            <a:br/>
            <a:r>
              <a:rPr b="false" i="false" strike="noStrike" sz="1200" u="none">
                <a:solidFill>
                  <a:srgbClr val="FFFFFF"/>
                </a:solidFill>
                <a:latin typeface="Calibri"/>
              </a:rPr>
              <a:t>I'll send you a text http://www.sharonlevy.com/artpages/typing-service.html psychology coursework aqa Look at the camera eye, both when listening and talking</a:t>
            </a:r>
            <a:br/>
            <a:r>
              <a:rPr b="false" i="false" strike="noStrike" sz="1200" u="none">
                <a:solidFill>
                  <a:srgbClr val="FFFFFF"/>
                </a:solidFill>
                <a:latin typeface="Calibri"/>
              </a:rPr>
              <a:t>5 mg abilify weight gain</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generic abilify available</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abilify available generic form</a:t>
            </a:r>
            <a:br/>
            <a:r>
              <a:rPr b="false" i="false" strike="noStrike" sz="1200" u="none">
                <a:solidFill>
                  <a:srgbClr val="FFFFFF"/>
                </a:solidFill>
                <a:latin typeface="Calibri"/>
              </a:rPr>
              <a:t>abilify 10 mg color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Thrush generic cipro ciprofloxacin viagra uk cost pill nexium</a:t>
            </a:r>
            <a:br/>
            <a:r>
              <a:rPr b="false" i="false" strike="noStrike" sz="1200" u="none">
                <a:solidFill>
                  <a:srgbClr val="FFFFFF"/>
                </a:solidFill>
                <a:latin typeface="Calibri"/>
              </a:rPr>
              <a:t>abilify 15mg price</a:t>
            </a:r>
            <a:br/>
            <a:r>
              <a:rPr b="false" i="false" strike="noStrike" sz="1200" u="none">
                <a:solidFill>
                  <a:srgbClr val="FFFFFF"/>
                </a:solidFill>
                <a:latin typeface="Calibri"/>
              </a:rPr>
              <a:t>cheap alternative to abilify</a:t>
            </a:r>
            <a:br/>
            <a:r>
              <a:rPr b="false" i="false" strike="noStrike" sz="1200" u="none">
                <a:solidFill>
                  <a:srgbClr val="FFFFFF"/>
                </a:solidFill>
                <a:latin typeface="Calibri"/>
              </a:rPr>
              <a:t>abilify pill strengths</a:t>
            </a:r>
            <a:br/>
            <a:r>
              <a:rPr b="false" i="false" strike="noStrike" sz="1200" u="none">
                <a:solidFill>
                  <a:srgbClr val="FFFFFF"/>
                </a:solidFill>
                <a:latin typeface="Calibri"/>
              </a:rPr>
              <a:t>Indomethacin given concomitantly with digoxin has been reported to increase the serum concentration and prolong the half-life of digoxin</a:t>
            </a:r>
            <a:br/>
            <a:r>
              <a:rPr b="false" i="false" strike="noStrike" sz="1200" u="none">
                <a:solidFill>
                  <a:srgbClr val="FFFFFF"/>
                </a:solidFill>
                <a:latin typeface="Calibri"/>
              </a:rPr>
              <a:t>buy abilify 2mg online</a:t>
            </a:r>
            <a:br/>
            <a:r>
              <a:rPr b="false" i="false" strike="noStrike" sz="1200" u="none">
                <a:solidFill>
                  <a:srgbClr val="FFFFFF"/>
                </a:solidFill>
                <a:latin typeface="Calibri"/>
              </a:rPr>
              <a:t>is abilify generic yet</a:t>
            </a:r>
            <a:br/>
            <a:r>
              <a:rPr b="false" i="false" strike="noStrike" sz="1200" u="none">
                <a:solidFill>
                  <a:srgbClr val="FFFFFF"/>
                </a:solidFill>
                <a:latin typeface="Calibri"/>
              </a:rPr>
              <a:t>abilify online price</a:t>
            </a:r>
            <a:br/>
            <a:r>
              <a:rPr b="false" i="false" strike="noStrike" sz="1200" u="none">
                <a:solidFill>
                  <a:srgbClr val="FFFFFF"/>
                </a:solidFill>
                <a:latin typeface="Calibri"/>
              </a:rPr>
              <a:t>is 10 mg of abilify too much</a:t>
            </a:r>
            <a:br/>
            <a:r>
              <a:rPr b="false" i="false" strike="noStrike" sz="1200" u="none">
                <a:solidFill>
                  <a:srgbClr val="FFFFFF"/>
                </a:solidFill>
                <a:latin typeface="Calibri"/>
              </a:rPr>
              <a:t>My Dad died, we lost our jobs, and we had to sell our condo</a:t>
            </a:r>
            <a:br/>
            <a:r>
              <a:rPr b="false" i="false" strike="noStrike" sz="1200" u="none">
                <a:solidFill>
                  <a:srgbClr val="FFFFFF"/>
                </a:solidFill>
                <a:latin typeface="Calibri"/>
              </a:rPr>
              <a:t>abilify generic equivalent</a:t>
            </a:r>
            <a:br/>
            <a:r>
              <a:rPr b="false" i="false" strike="noStrike" sz="1200" u="none">
                <a:solidFill>
                  <a:srgbClr val="FFFFFF"/>
                </a:solidFill>
                <a:latin typeface="Calibri"/>
              </a:rPr>
              <a:t>abilify generic alternative</a:t>
            </a:r>
            <a:br/>
            <a:r>
              <a:rPr b="false" i="false" strike="noStrike" sz="1200" u="none">
                <a:solidFill>
                  <a:srgbClr val="FFFFFF"/>
                </a:solidFill>
                <a:latin typeface="Calibri"/>
              </a:rPr>
              <a:t>abilify 15 mg prospecto</a:t>
            </a:r>
            <a:br/>
            <a:r>
              <a:rPr b="false" i="false" strike="noStrike" sz="1200" u="none">
                <a:solidFill>
                  <a:srgbClr val="FFFFFF"/>
                </a:solidFill>
                <a:latin typeface="Calibri"/>
              </a:rPr>
              <a:t>gen㸳ico abilify aripiprazol 15 mg</a:t>
            </a:r>
            <a:br/>
            <a:r>
              <a:rPr b="false" i="false" strike="noStrike" sz="1200" u="none">
                <a:solidFill>
                  <a:srgbClr val="FFFFFF"/>
                </a:solidFill>
                <a:latin typeface="Calibri"/>
              </a:rPr>
              <a:t>cost abilify walmart</a:t>
            </a:r>
            <a:br/>
            <a:r>
              <a:rPr b="false" i="false" strike="noStrike" sz="1200" u="none">
                <a:solidFill>
                  <a:srgbClr val="FFFFFF"/>
                </a:solidFill>
                <a:latin typeface="Calibri"/>
              </a:rPr>
              <a:t>abilify 5mg price comparison</a:t>
            </a:r>
            <a:br/>
            <a:r>
              <a:rPr b="false" i="false" strike="noStrike" sz="1200" u="none">
                <a:solidFill>
                  <a:srgbClr val="FFFFFF"/>
                </a:solidFill>
                <a:latin typeface="Calibri"/>
              </a:rPr>
              <a:t>To find out how this drug might interact with somethingelse you&amp;rsquo;re taking, talk to your doctor or pharmacist.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abilify online canada</a:t>
            </a:r>
            <a:br/>
            <a:r>
              <a:rPr b="false" i="false" strike="noStrike" sz="1200" u="none">
                <a:solidFill>
                  <a:srgbClr val="FFFFFF"/>
                </a:solidFill>
                <a:latin typeface="Calibri"/>
              </a:rPr>
              <a:t>abilify e qtc</a:t>
            </a:r>
            <a:br/>
            <a:r>
              <a:rPr b="false" i="false" strike="noStrike" sz="1200" u="none">
                <a:solidFill>
                  <a:srgbClr val="FFFFFF"/>
                </a:solidFill>
                <a:latin typeface="Calibri"/>
              </a:rPr>
              <a:t>price of abilify medication</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abilify generic available</a:t>
            </a:r>
            <a:br/>
            <a:r>
              <a:rPr b="false" i="false" strike="noStrike" sz="1200" u="none">
                <a:solidFill>
                  <a:srgbClr val="FFFFFF"/>
                </a:solidFill>
                <a:latin typeface="Calibri"/>
              </a:rPr>
              <a:t>how much does abilify 10mg cost</a:t>
            </a:r>
            <a:br/>
            <a:r>
              <a:rPr b="false" i="false" strike="noStrike" sz="1200" u="none">
                <a:solidFill>
                  <a:srgbClr val="FFFFFF"/>
                </a:solidFill>
                <a:latin typeface="Calibri"/>
              </a:rPr>
              <a:t>I did not think that my anxiety level had dropped in that years time</a:t>
            </a:r>
            <a:br/>
            <a:r>
              <a:rPr b="false" i="false" strike="noStrike" sz="1200" u="none">
                <a:solidFill>
                  <a:srgbClr val="FFFFFF"/>
                </a:solidFill>
                <a:latin typeface="Calibri"/>
              </a:rPr>
              <a:t>abilify 10 mg bipolar</a:t>
            </a:r>
            <a:br/>
            <a:r>
              <a:rPr b="false" i="false" strike="noStrike" sz="1200" u="none">
                <a:solidFill>
                  <a:srgbClr val="FFFFFF"/>
                </a:solidFill>
                <a:latin typeface="Calibri"/>
              </a:rPr>
              <a:t>Wait at least 30 minutes after taking alendronate beforehaving anything to eat or drink.</a:t>
            </a:r>
            <a:br/>
            <a:r>
              <a:rPr b="false" i="false" strike="noStrike" sz="1200" u="none">
                <a:solidFill>
                  <a:srgbClr val="FFFFFF"/>
                </a:solidFill>
                <a:latin typeface="Calibri"/>
              </a:rPr>
              <a:t>price of abilify 5mg</a:t>
            </a:r>
            <a:br/>
            <a:r>
              <a:rPr b="false" i="false" strike="noStrike" sz="1200" u="none">
                <a:solidFill>
                  <a:srgbClr val="FFFFFF"/>
                </a:solidFill>
                <a:latin typeface="Calibri"/>
              </a:rPr>
              <a:t>abilify tablets price</a:t>
            </a:r>
            <a:br/>
            <a:r>
              <a:rPr b="false" i="false" strike="noStrike" sz="1200" u="none">
                <a:solidFill>
                  <a:srgbClr val="FFFFFF"/>
                </a:solidFill>
                <a:latin typeface="Calibri"/>
              </a:rPr>
              <a:t>Those who suffered through &amp;ldquo;discontinuation syndromes&amp;rdquo; argue that no one adequately warned either them or their doctors that this could occur.</a:t>
            </a:r>
            <a:br/>
            <a:r>
              <a:rPr b="false" i="false" strike="noStrike" sz="1200" u="none">
                <a:solidFill>
                  <a:srgbClr val="FFFFFF"/>
                </a:solidFill>
                <a:latin typeface="Calibri"/>
              </a:rPr>
              <a:t>how long does it take for abilify to work for depression</a:t>
            </a:r>
            <a:br/>
            <a:r>
              <a:rPr b="false" i="false" strike="noStrike" sz="1200" u="none">
                <a:solidFill>
                  <a:srgbClr val="FFFFFF"/>
                </a:solidFill>
                <a:latin typeface="Calibri"/>
              </a:rPr>
              <a:t>buy abilify online uk</a:t>
            </a:r>
            <a:br/>
            <a:r>
              <a:rPr b="false" i="false" strike="noStrike" sz="1200" u="none">
                <a:solidFill>
                  <a:srgbClr val="FFFFFF"/>
                </a:solidFill>
                <a:latin typeface="Calibri"/>
              </a:rPr>
              <a:t>abilify 20 mg</a:t>
            </a:r>
            <a:br/>
            <a:r>
              <a:rPr b="false" i="false" strike="noStrike" sz="1200" u="none">
                <a:solidFill>
                  <a:srgbClr val="FFFFFF"/>
                </a:solidFill>
                <a:latin typeface="Calibri"/>
              </a:rPr>
              <a:t>abilify rxlist</a:t>
            </a:r>
            <a:br/>
            <a:r>
              <a:rPr b="false" i="false" strike="noStrike" sz="1200" u="none">
                <a:solidFill>
                  <a:srgbClr val="FFFFFF"/>
                </a:solidFill>
                <a:latin typeface="Calibri"/>
              </a:rPr>
              <a:t>This Medical Information is intended only for healthcare professionals in South Africa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aripiprazole generic date</a:t>
            </a:r>
            <a:br/>
            <a:r>
              <a:rPr b="false" i="false" strike="noStrike" sz="1200" u="none">
                <a:solidFill>
                  <a:srgbClr val="FFFFFF"/>
                </a:solidFill>
                <a:latin typeface="Calibri"/>
              </a:rPr>
              <a:t>is abilify available in generic form</a:t>
            </a:r>
            <a:br/>
            <a:r>
              <a:rPr b="false" i="false" strike="noStrike" sz="1200" u="none">
                <a:solidFill>
                  <a:srgbClr val="FFFFFF"/>
                </a:solidFill>
                <a:latin typeface="Calibri"/>
              </a:rPr>
              <a:t>abilify tablets</a:t>
            </a:r>
            <a:br/>
            <a:r>
              <a:rPr b="false" i="false" strike="noStrike" sz="1200" u="none">
                <a:solidFill>
                  <a:srgbClr val="FFFFFF"/>
                </a:solidFill>
                <a:latin typeface="Calibri"/>
              </a:rPr>
              <a:t>Drugs like metoprolol, carvedilol and bisoprolol are now also part of the drug regimen used to treat patients with chronic heart failure due to dilated cardiomyopathy (systolic dysfunction)</a:t>
            </a:r>
            <a:br/>
            <a:r>
              <a:rPr b="false" i="false" strike="noStrike" sz="1200" u="none">
                <a:solidFill>
                  <a:srgbClr val="FFFFFF"/>
                </a:solidFill>
                <a:latin typeface="Calibri"/>
              </a:rPr>
              <a:t>abilify 10 mg cost</a:t>
            </a:r>
            <a:br/>
            <a:r>
              <a:rPr b="false" i="false" strike="noStrike" sz="1200" u="none">
                <a:solidFill>
                  <a:srgbClr val="FFFFFF"/>
                </a:solidFill>
                <a:latin typeface="Calibri"/>
              </a:rPr>
              <a:t>De 7 mg gr s att mannen kan till exempel utveckla manliga knsdrag, f skgg, basrst och utveckla muskler</a:t>
            </a:r>
            <a:br/>
            <a:r>
              <a:rPr b="false" i="false" strike="noStrike" sz="1200" u="none">
                <a:solidFill>
                  <a:srgbClr val="FFFFFF"/>
                </a:solidFill>
                <a:latin typeface="Calibri"/>
              </a:rPr>
              <a:t>abilify 1mg/ml solution</a:t>
            </a:r>
            <a:br/>
            <a:r>
              <a:rPr b="false" i="false" strike="noStrike" sz="1200" u="none">
                <a:solidFill>
                  <a:srgbClr val="FFFFFF"/>
                </a:solidFill>
                <a:latin typeface="Calibri"/>
              </a:rPr>
              <a:t>abilify 10 mg tablet</a:t>
            </a:r>
            <a:br/>
            <a:r>
              <a:rPr b="false" i="false" strike="noStrike" sz="1200" u="none">
                <a:solidFill>
                  <a:srgbClr val="FFFFFF"/>
                </a:solidFill>
                <a:latin typeface="Calibri"/>
              </a:rPr>
              <a:t>price of abilify 15 mg</a:t>
            </a:r>
            <a:br/>
            <a:r>
              <a:rPr b="false" i="false" strike="noStrike" sz="1200" u="none">
                <a:solidFill>
                  <a:srgbClr val="FFFFFF"/>
                </a:solidFill>
                <a:latin typeface="Calibri"/>
              </a:rPr>
              <a:t>buy cheap abilify online</a:t>
            </a:r>
            <a:br/>
            <a:r>
              <a:rPr b="false" i="false" strike="noStrike" sz="1200" u="none">
                <a:solidFill>
                  <a:srgbClr val="FFFFFF"/>
                </a:solidFill>
                <a:latin typeface="Calibri"/>
              </a:rPr>
              <a:t>Coryol nu trebuie utilizat in cursul sarcinii daca medicul nu decide ca este necesar</a:t>
            </a:r>
            <a:br/>
            <a:r>
              <a:rPr b="false" i="false" strike="noStrike" sz="1200" u="none">
                <a:solidFill>
                  <a:srgbClr val="FFFFFF"/>
                </a:solidFill>
                <a:latin typeface="Calibri"/>
              </a:rPr>
              <a:t>cost abilify insurance</a:t>
            </a:r>
            <a:br/>
            <a:r>
              <a:rPr b="false" i="false" strike="noStrike" sz="1200" u="none">
                <a:solidFill>
                  <a:srgbClr val="FFFFFF"/>
                </a:solidFill>
                <a:latin typeface="Calibri"/>
              </a:rPr>
              <a:t>Varenicline is a prescription medicine that helps smokers quit</a:t>
            </a:r>
            <a:br/>
            <a:r>
              <a:rPr b="false" i="false" strike="noStrike" sz="1200" u="none">
                <a:solidFill>
                  <a:srgbClr val="FFFFFF"/>
                </a:solidFill>
                <a:latin typeface="Calibri"/>
              </a:rPr>
              <a:t>is generic aripiprazole available</a:t>
            </a:r>
            <a:br/>
            <a:r>
              <a:rPr b="false" i="false" strike="noStrike" sz="1200" u="none">
                <a:solidFill>
                  <a:srgbClr val="FFFFFF"/>
                </a:solidFill>
                <a:latin typeface="Calibri"/>
              </a:rPr>
              <a:t>abilify aripiprazole tablets 10mg</a:t>
            </a:r>
            <a:br/>
            <a:r>
              <a:rPr b="false" i="false" strike="noStrike" sz="1200" u="none">
                <a:solidFill>
                  <a:srgbClr val="FFFFFF"/>
                </a:solidFill>
                <a:latin typeface="Calibri"/>
              </a:rPr>
              <a:t>Everyone seems to react differently to these meds though so you will have to give it time to see if it works before trying something else</a:t>
            </a:r>
            <a:br/>
            <a:r>
              <a:rPr b="false" i="false" strike="noStrike" sz="1200" u="none">
                <a:solidFill>
                  <a:srgbClr val="FFFFFF"/>
                </a:solidFill>
                <a:latin typeface="Calibri"/>
              </a:rPr>
              <a:t>abilify 1mg/ml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2.5 mg</a:t>
            </a:r>
            <a:br/>
            <a:r>
              <a:rPr b="false" i="false" strike="noStrike" sz="1200" u="none">
                <a:solidFill>
                  <a:srgbClr val="FFFFFF"/>
                </a:solidFill>
                <a:latin typeface="Calibri"/>
              </a:rPr>
              <a:t>Consider contacting the pharmaceutical manufacturer, a drug information service, or a compounding pharmacy.</a:t>
            </a:r>
            <a:br/>
            <a:r>
              <a:rPr b="false" i="false" strike="noStrike" sz="1200" u="none">
                <a:solidFill>
                  <a:srgbClr val="FFFFFF"/>
                </a:solidFill>
                <a:latin typeface="Calibri"/>
              </a:rPr>
              <a:t>get discount abilify</a:t>
            </a:r>
            <a:br/>
            <a:r>
              <a:rPr b="false" i="false" strike="noStrike" sz="1200" u="none">
                <a:solidFill>
                  <a:srgbClr val="FFFFFF"/>
                </a:solidFill>
                <a:latin typeface="Calibri"/>
              </a:rPr>
              <a:t>abilify tablets picture</a:t>
            </a:r>
            <a:br/>
            <a:r>
              <a:rPr b="false" i="false" strike="noStrike" sz="1200" u="none">
                <a:solidFill>
                  <a:srgbClr val="FFFFFF"/>
                </a:solidFill>
                <a:latin typeface="Calibri"/>
              </a:rPr>
              <a:t>abilify order online</a:t>
            </a:r>
            <a:br/>
            <a:r>
              <a:rPr b="false" i="false" strike="noStrike" sz="1200" u="none">
                <a:solidFill>
                  <a:srgbClr val="FFFFFF"/>
                </a:solidFill>
                <a:latin typeface="Calibri"/>
              </a:rPr>
              <a:t>abilify lawsuit tardive dyskinesia</a:t>
            </a:r>
            <a:br/>
            <a:r>
              <a:rPr b="false" i="false" strike="noStrike" sz="1200" u="none">
                <a:solidFill>
                  <a:srgbClr val="FFFFFF"/>
                </a:solidFill>
                <a:latin typeface="Calibri"/>
              </a:rPr>
              <a:t>generic abilify available us</a:t>
            </a:r>
            <a:br/>
            <a:r>
              <a:rPr b="false" i="false" strike="noStrike" sz="1200" u="none">
                <a:solidFill>
                  <a:srgbClr val="FFFFFF"/>
                </a:solidFill>
                <a:latin typeface="Calibri"/>
              </a:rPr>
              <a:t>I think it varies by individual and may also vary based on disease progression and response</a:t>
            </a:r>
            <a:br/>
            <a:r>
              <a:rPr b="false" i="false" strike="noStrike" sz="1200" u="none">
                <a:solidFill>
                  <a:srgbClr val="FFFFFF"/>
                </a:solidFill>
                <a:latin typeface="Calibri"/>
              </a:rPr>
              <a:t>cost abilify no insurance</a:t>
            </a:r>
            <a:br/>
            <a:r>
              <a:rPr b="false" i="false" strike="noStrike" sz="1200" u="none">
                <a:solidFill>
                  <a:srgbClr val="FFFFFF"/>
                </a:solidFill>
                <a:latin typeface="Calibri"/>
              </a:rPr>
              <a:t>abilify aripiprazole 15 mg</a:t>
            </a:r>
            <a:br/>
            <a:r>
              <a:rPr b="false" i="false" strike="noStrike" sz="1200" u="none">
                <a:solidFill>
                  <a:srgbClr val="FFFFFF"/>
                </a:solidFill>
                <a:latin typeface="Calibri"/>
              </a:rPr>
              <a:t>abilify aripiprazole tablets 2mg</a:t>
            </a:r>
            <a:br/>
            <a:r>
              <a:rPr b="false" i="false" strike="noStrike" sz="1200" u="none">
                <a:solidFill>
                  <a:srgbClr val="FFFFFF"/>
                </a:solidFill>
                <a:latin typeface="Calibri"/>
              </a:rPr>
              <a:t>I had a free IUD at the same kind of clinic when I was 16</a:t>
            </a:r>
            <a:br/>
            <a:r>
              <a:rPr b="false" i="false" strike="noStrike" sz="1200" u="none">
                <a:solidFill>
                  <a:srgbClr val="FFFFFF"/>
                </a:solidFill>
                <a:latin typeface="Calibri"/>
              </a:rPr>
              <a:t>abilify generic</a:t>
            </a:r>
            <a:br/>
            <a:r>
              <a:rPr b="false" i="false" strike="noStrike" sz="1200" u="none">
                <a:solidFill>
                  <a:srgbClr val="FFFFFF"/>
                </a:solidFill>
                <a:latin typeface="Calibri"/>
              </a:rPr>
              <a:t>From the sound of your post, you really don&amp;#39;t want to take it</a:t>
            </a:r>
            <a:br/>
            <a:r>
              <a:rPr b="false" i="false" strike="noStrike" sz="1200" u="none">
                <a:solidFill>
                  <a:srgbClr val="FFFFFF"/>
                </a:solidFill>
                <a:latin typeface="Calibri"/>
              </a:rPr>
              <a:t>abilify prescription assistance</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abilify dosage 2.5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 graas a Deus por existir e v em frente, NELE achamos tudo</a:t>
            </a:r>
            <a:br/>
            <a:r>
              <a:rPr b="false" i="false" strike="noStrike" sz="1200" u="none">
                <a:solidFill>
                  <a:srgbClr val="FFFFFF"/>
                </a:solidFill>
                <a:latin typeface="Calibri"/>
              </a:rPr>
              <a:t>cost abilify 2mg</a:t>
            </a:r>
            <a:br/>
            <a:r>
              <a:rPr b="false" i="false" strike="noStrike" sz="1200" u="none">
                <a:solidFill>
                  <a:srgbClr val="FFFFFF"/>
                </a:solidFill>
                <a:latin typeface="Calibri"/>
              </a:rPr>
              <a:t>mail order abilify</a:t>
            </a:r>
            <a:br/>
            <a:r>
              <a:rPr b="false" i="false" strike="noStrike" sz="1200" u="none">
                <a:solidFill>
                  <a:srgbClr val="FFFFFF"/>
                </a:solidFill>
                <a:latin typeface="Calibri"/>
              </a:rPr>
              <a:t>abilify 2 week free trial</a:t>
            </a:r>
            <a:br/>
            <a:r>
              <a:rPr b="false" i="false" strike="noStrike" sz="1200" u="none">
                <a:solidFill>
                  <a:srgbClr val="FFFFFF"/>
                </a:solidFill>
                <a:latin typeface="Calibri"/>
              </a:rPr>
              <a:t>abilify 10 mg 28 tablet fiyat俚abilify 10 mg 28 tablet</a:t>
            </a:r>
            <a:br/>
            <a:r>
              <a:rPr b="false" i="false" strike="noStrike" sz="1200" u="none">
                <a:solidFill>
                  <a:srgbClr val="FFFFFF"/>
                </a:solidFill>
                <a:latin typeface="Calibri"/>
              </a:rPr>
              <a:t>abilify lawsuit 2012</a:t>
            </a:r>
            <a:br/>
            <a:r>
              <a:rPr b="false" i="false" strike="noStrike" sz="1200" u="none">
                <a:solidFill>
                  <a:srgbClr val="FFFFFF"/>
                </a:solidFill>
                <a:latin typeface="Calibri"/>
              </a:rPr>
              <a:t>taking 5 mg abilify</a:t>
            </a:r>
            <a:br/>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aripiprazole abilify cost</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abilify generic april 2015</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cheap alternatives to abilify</a:t>
            </a:r>
            <a:br/>
            <a:r>
              <a:rPr b="false" i="false" strike="noStrike" sz="1200" u="none">
                <a:solidFill>
                  <a:srgbClr val="FFFFFF"/>
                </a:solidFill>
                <a:latin typeface="Calibri"/>
              </a:rPr>
              <a:t>abilify free trial voucher</a:t>
            </a:r>
            <a:br/>
            <a:r>
              <a:rPr b="false" i="false" strike="noStrike" sz="1200" u="none">
                <a:solidFill>
                  <a:srgbClr val="FFFFFF"/>
                </a:solidFill>
                <a:latin typeface="Calibri"/>
              </a:rPr>
              <a:t>does abilify prolonged qtc</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taking abilify alone for depression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withdrawing off of Pristiq for the past two months</a:t>
            </a:r>
            <a:br/>
            <a:r>
              <a:rPr b="false" i="false" strike="noStrike" sz="1200" u="none">
                <a:solidFill>
                  <a:srgbClr val="FFFFFF"/>
                </a:solidFill>
                <a:latin typeface="Calibri"/>
              </a:rPr>
              <a:t>aripiprazole online</a:t>
            </a:r>
            <a:br/>
            <a:r>
              <a:rPr b="false" i="false" strike="noStrike" sz="1200" u="none">
                <a:solidFill>
                  <a:srgbClr val="FFFFFF"/>
                </a:solidFill>
                <a:latin typeface="Calibri"/>
              </a:rPr>
              <a:t>abilify lawsuit</a:t>
            </a:r>
            <a:br/>
            <a:r>
              <a:rPr b="false" i="false" strike="noStrike" sz="1200" u="none">
                <a:solidFill>
                  <a:srgbClr val="FFFFFF"/>
                </a:solidFill>
                <a:latin typeface="Calibri"/>
              </a:rPr>
              <a:t>price of abilify 10mg</a:t>
            </a:r>
            <a:br/>
            <a:r>
              <a:rPr b="false" i="false" strike="noStrike" sz="1200" u="none">
                <a:solidFill>
                  <a:srgbClr val="FFFFFF"/>
                </a:solidFill>
                <a:latin typeface="Calibri"/>
              </a:rPr>
              <a:t>abilify order canada</a:t>
            </a:r>
            <a:br/>
            <a:r>
              <a:rPr b="false" i="false" strike="noStrike" sz="1200" u="none">
                <a:solidFill>
                  <a:srgbClr val="FFFFFF"/>
                </a:solidFill>
                <a:latin typeface="Calibri"/>
              </a:rPr>
              <a:t>abilify prescription information</a:t>
            </a:r>
            <a:br/>
            <a:r>
              <a:rPr b="false" i="false" strike="noStrike" sz="1200" u="none">
                <a:solidFill>
                  <a:srgbClr val="FFFFFF"/>
                </a:solidFill>
                <a:latin typeface="Calibri"/>
              </a:rPr>
              <a:t>Vaginal yeast infections are within a public forum which, metronidazole 50 mg for dogs with a to help you place the medicine inside your relatively small numbers in your crotch</a:t>
            </a:r>
            <a:br/>
            <a:r>
              <a:rPr b="false" i="false" strike="noStrike" sz="1200" u="none">
                <a:solidFill>
                  <a:srgbClr val="FFFFFF"/>
                </a:solidFill>
                <a:latin typeface="Calibri"/>
              </a:rPr>
              <a:t>prescription discount abilify</a:t>
            </a:r>
            <a:br/>
            <a:r>
              <a:rPr b="false" i="false" strike="noStrike" sz="1200" u="none">
                <a:solidFill>
                  <a:srgbClr val="FFFFFF"/>
                </a:solidFill>
                <a:latin typeface="Calibri"/>
              </a:rPr>
              <a:t>abilify copay discount</a:t>
            </a:r>
            <a:br/>
            <a:r>
              <a:rPr b="false" i="false" strike="noStrike" sz="1200" u="none">
                <a:solidFill>
                  <a:srgbClr val="FFFFFF"/>
                </a:solidFill>
                <a:latin typeface="Calibri"/>
              </a:rPr>
              <a:t>is there a generic equivalent for abilify</a:t>
            </a:r>
            <a:br/>
            <a:r>
              <a:rPr b="false" i="false" strike="noStrike" sz="1200" u="none">
                <a:solidFill>
                  <a:srgbClr val="FFFFFF"/>
                </a:solidFill>
                <a:latin typeface="Calibri"/>
              </a:rPr>
              <a:t>abilify 10 mg tabletten preisvergleich</a:t>
            </a:r>
            <a:br/>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abilify class action lawsuit 2012</a:t>
            </a:r>
            <a:br/>
            <a:r>
              <a:rPr b="false" i="false" strike="noStrike" sz="1200" u="none">
                <a:solidFill>
                  <a:srgbClr val="FFFFFF"/>
                </a:solidFill>
                <a:latin typeface="Calibri"/>
              </a:rPr>
              <a:t>abilify 5 mg depression</a:t>
            </a:r>
            <a:br/>
            <a:r>
              <a:rPr b="false" i="false" strike="noStrike" sz="1200" u="none">
                <a:solidFill>
                  <a:srgbClr val="FFFFFF"/>
                </a:solidFill>
                <a:latin typeface="Calibri"/>
              </a:rPr>
              <a:t>I have heard that Elavil is used for panic I think it is an older drug, because I use Xanax please know that you inspire others I do hope that gives you something so hang on to take care</a:t>
            </a:r>
            <a:br/>
            <a:r>
              <a:rPr b="false" i="false" strike="noStrike" sz="1200" u="none">
                <a:solidFill>
                  <a:srgbClr val="FFFFFF"/>
                </a:solidFill>
                <a:latin typeface="Calibri"/>
              </a:rPr>
              <a:t>aripiprazole generic buy</a:t>
            </a:r>
            <a:br/>
            <a:r>
              <a:rPr b="false" i="false" strike="noStrike" sz="1200" u="none">
                <a:solidFill>
                  <a:srgbClr val="FFFFFF"/>
                </a:solidFill>
                <a:latin typeface="Calibri"/>
              </a:rPr>
              <a:t>I hope your injection has eased your nerve pain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manufacturer coupon for abilify</a:t>
            </a:r>
            <a:br/>
            <a:r>
              <a:rPr b="false" i="false" strike="noStrike" sz="1200" u="none">
                <a:solidFill>
                  <a:srgbClr val="FFFFFF"/>
                </a:solidFill>
                <a:latin typeface="Calibri"/>
              </a:rPr>
              <a:t>will generic abilify available</a:t>
            </a:r>
            <a:br/>
            <a:r>
              <a:rPr b="false" i="false" strike="noStrike" sz="1200" u="none">
                <a:solidFill>
                  <a:srgbClr val="FFFFFF"/>
                </a:solidFill>
                <a:latin typeface="Calibri"/>
              </a:rPr>
              <a:t>Due consideration is given to selection of measures of pain, activity, mood and adverse effects, in agreement with the patient before and after an agreed trial period</a:t>
            </a:r>
            <a:br/>
            <a:r>
              <a:rPr b="false" i="false" strike="noStrike" sz="1200" u="none">
                <a:solidFill>
                  <a:srgbClr val="FFFFFF"/>
                </a:solidFill>
                <a:latin typeface="Calibri"/>
              </a:rPr>
              <a:t>can you take abilify alone for depression</a:t>
            </a:r>
            <a:br/>
            <a:r>
              <a:rPr b="false" i="false" strike="noStrike" sz="1200" u="none">
                <a:solidFill>
                  <a:srgbClr val="FFFFFF"/>
                </a:solidFill>
                <a:latin typeface="Calibri"/>
              </a:rPr>
              <a:t>5 mg abilify depression</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abilify generic 2014</a:t>
            </a:r>
            <a:br/>
            <a:r>
              <a:rPr b="false" i="false" strike="noStrike" sz="1200" u="none">
                <a:solidFill>
                  <a:srgbClr val="FFFFFF"/>
                </a:solidFill>
                <a:latin typeface="Calibri"/>
              </a:rPr>
              <a:t>ADULT  Migraine and constellate concern treat- ment: 2 tabs PO at onslaught, so 1 key q 30 min prn to max 6 tabs/attack or 10 tabs/week.</a:t>
            </a:r>
            <a:br/>
            <a:r>
              <a:rPr b="false" i="false" strike="noStrike" sz="1200" u="none">
                <a:solidFill>
                  <a:srgbClr val="FFFFFF"/>
                </a:solidFill>
                <a:latin typeface="Calibri"/>
              </a:rPr>
              <a:t>20 mg abilify</a:t>
            </a:r>
            <a:br/>
            <a:r>
              <a:rPr b="false" i="false" strike="noStrike" sz="1200" u="none">
                <a:solidFill>
                  <a:srgbClr val="FFFFFF"/>
                </a:solidFill>
                <a:latin typeface="Calibri"/>
              </a:rPr>
              <a:t>cost of abilify 10mg</a:t>
            </a:r>
            <a:br/>
            <a:r>
              <a:rPr b="false" i="false" strike="noStrike" sz="1200" u="none">
                <a:solidFill>
                  <a:srgbClr val="FFFFFF"/>
                </a:solidFill>
                <a:latin typeface="Calibri"/>
              </a:rPr>
              <a:t>coupon for abilify</a:t>
            </a:r>
            <a:br/>
            <a:r>
              <a:rPr b="false" i="false" strike="noStrike" sz="1200" u="none">
                <a:solidFill>
                  <a:srgbClr val="FFFFFF"/>
                </a:solidFill>
                <a:latin typeface="Calibri"/>
              </a:rPr>
              <a:t>abilify coupons free</a:t>
            </a:r>
            <a:br/>
            <a:r>
              <a:rPr b="false" i="false" strike="noStrike" sz="1200" u="none">
                <a:solidFill>
                  <a:srgbClr val="FFFFFF"/>
                </a:solidFill>
                <a:latin typeface="Calibri"/>
              </a:rPr>
              <a:t>it's sad how unaccessible prescription drugs are in the US and how confusing insurance can be.</a:t>
            </a:r>
            <a:br/>
            <a:r>
              <a:rPr b="false" i="false" strike="noStrike" sz="1200" u="none">
                <a:solidFill>
                  <a:srgbClr val="FFFFFF"/>
                </a:solidFill>
                <a:latin typeface="Calibri"/>
              </a:rPr>
              <a:t>abilify 30 day free trial</a:t>
            </a:r>
            <a:br/>
            <a:r>
              <a:rPr b="false" i="false" strike="noStrike" sz="1200" u="none">
                <a:solidFill>
                  <a:srgbClr val="FFFFFF"/>
                </a:solidFill>
                <a:latin typeface="Calibri"/>
              </a:rPr>
              <a:t>These tumors have spread to the genital structures or to the lungs, and the prognostic score is 7 or higher</a:t>
            </a:r>
            <a:br/>
            <a:r>
              <a:rPr b="false" i="false" strike="noStrike" sz="1200" u="none">
                <a:solidFill>
                  <a:srgbClr val="FFFFFF"/>
                </a:solidFill>
                <a:latin typeface="Calibri"/>
              </a:rPr>
              <a:t>abilify prescription</a:t>
            </a:r>
            <a:br/>
            <a:r>
              <a:rPr b="false" i="false" strike="noStrike" sz="1200" u="none">
                <a:solidFill>
                  <a:srgbClr val="FFFFFF"/>
                </a:solidFill>
                <a:latin typeface="Calibri"/>
              </a:rPr>
              <a:t>abilify coupon bristol myers squibb</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abilify 5mg</a:t>
            </a:r>
            <a:br/>
            <a:r>
              <a:rPr b="false" i="false" strike="noStrike" sz="1200" u="none">
                <a:solidFill>
                  <a:srgbClr val="FFFFFF"/>
                </a:solidFill>
                <a:latin typeface="Calibri"/>
              </a:rPr>
              <a:t>is aripiprazole generic for abilify</a:t>
            </a:r>
            <a:br/>
            <a:r>
              <a:rPr b="false" i="false" strike="noStrike" sz="1200" u="none">
                <a:solidFill>
                  <a:srgbClr val="FFFFFF"/>
                </a:solidFill>
                <a:latin typeface="Calibri"/>
              </a:rPr>
              <a:t>abilify rx assistance</a:t>
            </a:r>
            <a:br/>
            <a:r>
              <a:rPr b="false" i="false" strike="noStrike" sz="1200" u="none">
                <a:solidFill>
                  <a:srgbClr val="FFFFFF"/>
                </a:solidFill>
                <a:latin typeface="Calibri"/>
              </a:rPr>
              <a:t>ordering abilify online</a:t>
            </a:r>
            <a:br/>
            <a:r>
              <a:rPr b="false" i="false" strike="noStrike" sz="1200" u="none">
                <a:solidFill>
                  <a:srgbClr val="FFFFFF"/>
                </a:solidFill>
                <a:latin typeface="Calibri"/>
              </a:rPr>
              <a:t>much does 10 mg abilify cost</a:t>
            </a:r>
            <a:br/>
            <a:r>
              <a:rPr b="false" i="false" strike="noStrike" sz="1200" u="none">
                <a:solidFill>
                  <a:srgbClr val="FFFFFF"/>
                </a:solidFill>
                <a:latin typeface="Calibri"/>
              </a:rPr>
              <a:t>abilify tablets appearance</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cheap abilify canada</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effexor xr plus abilify</a:t>
            </a:r>
            <a:br/>
            <a:r>
              <a:rPr b="false" i="false" strike="noStrike" sz="1200" u="none">
                <a:solidFill>
                  <a:srgbClr val="FFFFFF"/>
                </a:solidFill>
                <a:latin typeface="Calibri"/>
              </a:rPr>
              <a:t>1 mg abilify weight gain</a:t>
            </a:r>
            <a:br/>
            <a:r>
              <a:rPr b="false" i="false" strike="noStrike" sz="1200" u="none">
                <a:solidFill>
                  <a:srgbClr val="FFFFFF"/>
                </a:solidFill>
                <a:latin typeface="Calibri"/>
              </a:rPr>
              <a:t>average wholesale price abilify</a:t>
            </a:r>
            <a:br/>
            <a:r>
              <a:rPr b="false" i="false" strike="noStrike" sz="1200" u="none">
                <a:solidFill>
                  <a:srgbClr val="FFFFFF"/>
                </a:solidFill>
                <a:latin typeface="Calibri"/>
              </a:rPr>
              <a:t>My husband and I have been trying to conceive for over a year</a:t>
            </a:r>
            <a:br/>
            <a:r>
              <a:rPr b="false" i="false" strike="noStrike" sz="1200" u="none">
                <a:solidFill>
                  <a:srgbClr val="FFFFFF"/>
                </a:solidFill>
                <a:latin typeface="Calibri"/>
              </a:rPr>
              <a:t>abilify aripiprazol 10 mg</a:t>
            </a:r>
            <a:br/>
            <a:r>
              <a:rPr b="false" i="false" strike="noStrike" sz="1200" u="none">
                <a:solidFill>
                  <a:srgbClr val="FFFFFF"/>
                </a:solidFill>
                <a:latin typeface="Calibri"/>
              </a:rPr>
              <a:t>abilify 15 mg effects</a:t>
            </a:r>
            <a:br/>
            <a:r>
              <a:rPr b="false" i="false" strike="noStrike" sz="1200" u="none">
                <a:solidFill>
                  <a:srgbClr val="FFFFFF"/>
                </a:solidFill>
                <a:latin typeface="Calibri"/>
              </a:rPr>
              <a:t>Bu nedenle bir nlem olarak, telmisartan tercihan gebeliin ilk trimesterinde kullanlmamaldr</a:t>
            </a:r>
            <a:br/>
            <a:r>
              <a:rPr b="false" i="false" strike="noStrike" sz="1200" u="none">
                <a:solidFill>
                  <a:srgbClr val="FFFFFF"/>
                </a:solidFill>
                <a:latin typeface="Calibri"/>
              </a:rPr>
              <a:t>abilify 2.5 mg every other day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10 mg price</a:t>
            </a:r>
            <a:br/>
            <a:r>
              <a:rPr b="false" i="false" strike="noStrike" sz="1200" u="none">
                <a:solidFill>
                  <a:srgbClr val="FFFFFF"/>
                </a:solidFill>
                <a:latin typeface="Calibri"/>
              </a:rPr>
              <a:t>abilify 30 mg</a:t>
            </a:r>
            <a:br/>
            <a:r>
              <a:rPr b="false" i="false" strike="noStrike" sz="1200" u="none">
                <a:solidFill>
                  <a:srgbClr val="FFFFFF"/>
                </a:solidFill>
                <a:latin typeface="Calibri"/>
              </a:rPr>
              <a:t>"Bo has been kicked to the side but his policies have remained."</a:t>
            </a:r>
            <a:br/>
            <a:r>
              <a:rPr b="false" i="false" strike="noStrike" sz="1200" u="none">
                <a:solidFill>
                  <a:srgbClr val="FFFFFF"/>
                </a:solidFill>
                <a:latin typeface="Calibri"/>
              </a:rPr>
              <a:t>abilify qtc</a:t>
            </a:r>
            <a:br/>
            <a:r>
              <a:rPr b="false" i="false" strike="noStrike" sz="1200" u="none">
                <a:solidFill>
                  <a:srgbClr val="FFFFFF"/>
                </a:solidFill>
                <a:latin typeface="Calibri"/>
              </a:rPr>
              <a:t>abilify 15 mg tabletta 㢳a</a:t>
            </a:r>
            <a:br/>
            <a:r>
              <a:rPr b="false" i="false" strike="noStrike" sz="1200" u="none">
                <a:solidFill>
                  <a:srgbClr val="FFFFFF"/>
                </a:solidFill>
                <a:latin typeface="Calibri"/>
              </a:rPr>
              <a:t>abilify cost per pill</a:t>
            </a:r>
            <a:br/>
            <a:r>
              <a:rPr b="false" i="false" strike="noStrike" sz="1200" u="none">
                <a:solidFill>
                  <a:srgbClr val="FFFFFF"/>
                </a:solidFill>
                <a:latin typeface="Calibri"/>
              </a:rPr>
              <a:t>It&amp;rsquo;s either be a victim or a victor of your circumstances</a:t>
            </a:r>
            <a:br/>
            <a:r>
              <a:rPr b="false" i="false" strike="noStrike" sz="1200" u="none">
                <a:solidFill>
                  <a:srgbClr val="FFFFFF"/>
                </a:solidFill>
                <a:latin typeface="Calibri"/>
              </a:rPr>
              <a:t>abilify prices usa</a:t>
            </a:r>
            <a:br/>
            <a:r>
              <a:rPr b="false" i="false" strike="noStrike" sz="1200" u="none">
                <a:solidFill>
                  <a:srgbClr val="FFFFFF"/>
                </a:solidFill>
                <a:latin typeface="Calibri"/>
              </a:rPr>
              <a:t>abilify 1mg ml solution</a:t>
            </a:r>
            <a:br/>
            <a:r>
              <a:rPr b="false" i="false" strike="noStrike" sz="1200" u="none">
                <a:solidFill>
                  <a:srgbClr val="FFFFFF"/>
                </a:solidFill>
                <a:latin typeface="Calibri"/>
              </a:rPr>
              <a:t>This type 2 diabetes treatment is taken twice or three times per day for maximum effect in either a 500mg or 850mg dose.</a:t>
            </a:r>
            <a:br/>
            <a:r>
              <a:rPr b="false" i="false" strike="noStrike" sz="1200" u="none">
                <a:solidFill>
                  <a:srgbClr val="FFFFFF"/>
                </a:solidFill>
                <a:latin typeface="Calibri"/>
              </a:rPr>
              <a:t>best time of day to take abilify 2mg</a:t>
            </a:r>
            <a:br/>
            <a:r>
              <a:rPr b="false" i="false" strike="noStrike" sz="1200" u="none">
                <a:solidFill>
                  <a:srgbClr val="FFFFFF"/>
                </a:solidFill>
                <a:latin typeface="Calibri"/>
              </a:rPr>
              <a:t>much does abilify 5 mg cost</a:t>
            </a:r>
            <a:br/>
            <a:r>
              <a:rPr b="false" i="false" strike="noStrike" sz="1200" u="none">
                <a:solidFill>
                  <a:srgbClr val="FFFFFF"/>
                </a:solidFill>
                <a:latin typeface="Calibri"/>
              </a:rPr>
              <a:t>price abilify walmart</a:t>
            </a:r>
            <a:br/>
            <a:r>
              <a:rPr b="false" i="false" strike="noStrike" sz="1200" u="none">
                <a:solidFill>
                  <a:srgbClr val="FFFFFF"/>
                </a:solidFill>
                <a:latin typeface="Calibri"/>
              </a:rPr>
              <a:t>I had a pain in the neck from picking pears, woke up the next day could not life my head off the pillow</a:t>
            </a:r>
            <a:br/>
            <a:r>
              <a:rPr b="false" i="false" strike="noStrike" sz="1200" u="none">
                <a:solidFill>
                  <a:srgbClr val="FFFFFF"/>
                </a:solidFill>
                <a:latin typeface="Calibri"/>
              </a:rPr>
              <a:t>abilify 2.5 mg dose</a:t>
            </a:r>
            <a:br/>
            <a:r>
              <a:rPr b="false" i="false" strike="noStrike" sz="1200" u="none">
                <a:solidFill>
                  <a:srgbClr val="FFFFFF"/>
                </a:solidFill>
                <a:latin typeface="Calibri"/>
              </a:rPr>
              <a:t>2mg abilify weight gain</a:t>
            </a:r>
            <a:br/>
            <a:r>
              <a:rPr b="false" i="false" strike="noStrike" sz="1200" u="none">
                <a:solidFill>
                  <a:srgbClr val="FFFFFF"/>
                </a:solidFill>
                <a:latin typeface="Calibri"/>
              </a:rPr>
              <a:t>abilify 15 mg cost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no bleeding up until july 2013 where there was a few days when I had light bleeding</a:t>
            </a:r>
            <a:br/>
            <a:r>
              <a:rPr b="false" i="false" strike="noStrike" sz="1200" u="none">
                <a:solidFill>
                  <a:srgbClr val="FFFFFF"/>
                </a:solidFill>
                <a:latin typeface="Calibri"/>
              </a:rPr>
              <a:t>abilify prescription help</a:t>
            </a:r>
            <a:br/>
            <a:r>
              <a:rPr b="false" i="false" strike="noStrike" sz="1200" u="none">
                <a:solidFill>
                  <a:srgbClr val="FFFFFF"/>
                </a:solidFill>
                <a:latin typeface="Calibri"/>
              </a:rPr>
              <a:t>cheap abilify 2mg</a:t>
            </a:r>
            <a:br/>
            <a:r>
              <a:rPr b="false" i="false" strike="noStrike" sz="1200" u="none">
                <a:solidFill>
                  <a:srgbClr val="FFFFFF"/>
                </a:solidFill>
                <a:latin typeface="Calibri"/>
              </a:rPr>
              <a:t>abilify dosage for bipolar depression</a:t>
            </a:r>
            <a:br/>
            <a:r>
              <a:rPr b="false" i="false" strike="noStrike" sz="1200" u="none">
                <a:solidFill>
                  <a:srgbClr val="FFFFFF"/>
                </a:solidFill>
                <a:latin typeface="Calibri"/>
              </a:rPr>
              <a:t>abilify dosage as add on for depression</a:t>
            </a:r>
            <a:br/>
            <a:r>
              <a:rPr b="false" i="false" strike="noStrike" sz="1200" u="none">
                <a:solidFill>
                  <a:srgbClr val="FFFFFF"/>
                </a:solidFill>
                <a:latin typeface="Calibri"/>
              </a:rPr>
              <a:t>abilify goodrx</a:t>
            </a:r>
            <a:br/>
            <a:r>
              <a:rPr b="false" i="false" strike="noStrike" sz="1200" u="none">
                <a:solidFill>
                  <a:srgbClr val="FFFFFF"/>
                </a:solidFill>
                <a:latin typeface="Calibri"/>
              </a:rPr>
              <a:t>abilify price comparison</a:t>
            </a:r>
            <a:br/>
            <a:r>
              <a:rPr b="false" i="false" strike="noStrike" sz="1200" u="none">
                <a:solidFill>
                  <a:srgbClr val="FFFFFF"/>
                </a:solidFill>
                <a:latin typeface="Calibri"/>
              </a:rPr>
              <a:t>supplied weapons do begin flowing to rebels analysts doubt they will represent a game-changer</a:t>
            </a:r>
            <a:br/>
            <a:r>
              <a:rPr b="false" i="false" strike="noStrike" sz="1200" u="none">
                <a:solidFill>
                  <a:srgbClr val="FFFFFF"/>
                </a:solidFill>
                <a:latin typeface="Calibri"/>
              </a:rPr>
              <a:t>is there a generic for abilify in canada</a:t>
            </a:r>
            <a:br/>
            <a:r>
              <a:rPr b="false" i="false" strike="noStrike" sz="1200" u="none">
                <a:solidFill>
                  <a:srgbClr val="FFFFFF"/>
                </a:solidFill>
                <a:latin typeface="Calibri"/>
              </a:rPr>
              <a:t>abilify 2mg tablet</a:t>
            </a:r>
            <a:br/>
            <a:r>
              <a:rPr b="false" i="false" strike="noStrike" sz="1200" u="none">
                <a:solidFill>
                  <a:srgbClr val="FFFFFF"/>
                </a:solidFill>
                <a:latin typeface="Calibri"/>
              </a:rPr>
              <a:t>Have a gorgeous 2yr old Balinese cat that manages to keep me sane</a:t>
            </a:r>
            <a:br/>
            <a:r>
              <a:rPr b="false" i="false" strike="noStrike" sz="1200" u="none">
                <a:solidFill>
                  <a:srgbClr val="FFFFFF"/>
                </a:solidFill>
                <a:latin typeface="Calibri"/>
              </a:rPr>
              <a:t>canadian pharmacy online abilify</a:t>
            </a:r>
            <a:br/>
            <a:r>
              <a:rPr b="false" i="false" strike="noStrike" sz="1200" u="none">
                <a:solidFill>
                  <a:srgbClr val="FFFFFF"/>
                </a:solidFill>
                <a:latin typeface="Calibri"/>
              </a:rPr>
              <a:t>abilify information for patients</a:t>
            </a:r>
            <a:br/>
            <a:r>
              <a:rPr b="false" i="false" strike="noStrike" sz="1200" u="none">
                <a:solidFill>
                  <a:srgbClr val="FFFFFF"/>
                </a:solidFill>
                <a:latin typeface="Calibri"/>
              </a:rPr>
              <a:t>abilify us sales 2010</a:t>
            </a:r>
            <a:br/>
            <a:r>
              <a:rPr b="false" i="false" strike="noStrike" sz="1200" u="none">
                <a:solidFill>
                  <a:srgbClr val="FFFFFF"/>
                </a:solidFill>
                <a:latin typeface="Calibri"/>
              </a:rPr>
              <a:t>retail price abilify</a:t>
            </a:r>
            <a:br/>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r>
              <a:rPr b="false" i="false" strike="noStrike" sz="1200" u="none">
                <a:solidFill>
                  <a:srgbClr val="FFFFFF"/>
                </a:solidFill>
                <a:latin typeface="Calibri"/>
              </a:rPr>
              <a:t>generic abilify 2mg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5mg cost</a:t>
            </a:r>
            <a:br/>
            <a:r>
              <a:rPr b="false" i="false" strike="noStrike" sz="1200" u="none">
                <a:solidFill>
                  <a:srgbClr val="FFFFFF"/>
                </a:solidFill>
                <a:latin typeface="Calibri"/>
              </a:rPr>
              <a:t>Speaking metaphysically being discouraged or depressed means that one doesn&amp;rsquo;t have a &amp;ldquo;plan&amp;rdquo; or they don&amp;rsquo;t understand what the plan is for their success</a:t>
            </a:r>
            <a:br/>
            <a:r>
              <a:rPr b="false" i="false" strike="noStrike" sz="1200" u="none">
                <a:solidFill>
                  <a:srgbClr val="FFFFFF"/>
                </a:solidFill>
                <a:latin typeface="Calibri"/>
              </a:rPr>
              <a:t>cost of abilify at walmart</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abilify price 2mg</a:t>
            </a:r>
            <a:br/>
            <a:r>
              <a:rPr b="false" i="false" strike="noStrike" sz="1200" u="none">
                <a:solidFill>
                  <a:srgbClr val="FFFFFF"/>
                </a:solidFill>
                <a:latin typeface="Calibri"/>
              </a:rPr>
              <a:t>abilify 10 mg tabletten anwendungsgebiete</a:t>
            </a:r>
            <a:br/>
            <a:r>
              <a:rPr b="false" i="false" strike="noStrike" sz="1200" u="none">
                <a:solidFill>
                  <a:srgbClr val="FFFFFF"/>
                </a:solidFill>
                <a:latin typeface="Calibri"/>
              </a:rPr>
              <a:t>abilify prescription card</a:t>
            </a:r>
            <a:br/>
            <a:r>
              <a:rPr b="false" i="false" strike="noStrike" sz="1200" u="none">
                <a:solidFill>
                  <a:srgbClr val="FFFFFF"/>
                </a:solidFill>
                <a:latin typeface="Calibri"/>
              </a:rPr>
              <a:t>And I was clear as hell before that</a:t>
            </a:r>
            <a:br/>
            <a:r>
              <a:rPr b="false" i="false" strike="noStrike" sz="1200" u="none">
                <a:solidFill>
                  <a:srgbClr val="FFFFFF"/>
                </a:solidFill>
                <a:latin typeface="Calibri"/>
              </a:rPr>
              <a:t>abilify coupons printable</a:t>
            </a:r>
            <a:br/>
            <a:r>
              <a:rPr b="false" i="false" strike="noStrike" sz="1200" u="none">
                <a:solidFill>
                  <a:srgbClr val="FFFFFF"/>
                </a:solidFill>
                <a:latin typeface="Calibri"/>
              </a:rPr>
              <a:t>abilify 30 mg dosage</a:t>
            </a:r>
            <a:br/>
            <a:r>
              <a:rPr b="false" i="false" strike="noStrike" sz="1200" u="none">
                <a:solidFill>
                  <a:srgbClr val="FFFFFF"/>
                </a:solidFill>
                <a:latin typeface="Calibri"/>
              </a:rPr>
              <a:t>abilify cost comparison</a:t>
            </a:r>
            <a:br/>
            <a:r>
              <a:rPr b="false" i="false" strike="noStrike" sz="1200" u="none">
                <a:solidFill>
                  <a:srgbClr val="FFFFFF"/>
                </a:solidFill>
                <a:latin typeface="Calibri"/>
              </a:rPr>
              <a:t>Just adding my Pristiq experience to the others</a:t>
            </a:r>
            <a:br/>
            <a:r>
              <a:rPr b="false" i="false" strike="noStrike" sz="1200" u="none">
                <a:solidFill>
                  <a:srgbClr val="FFFFFF"/>
                </a:solidFill>
                <a:latin typeface="Calibri"/>
              </a:rPr>
              <a:t>abilify 10mg cost</a:t>
            </a:r>
            <a:br/>
            <a:r>
              <a:rPr b="false" i="false" strike="noStrike" sz="1200" u="none">
                <a:solidFill>
                  <a:srgbClr val="FFFFFF"/>
                </a:solidFill>
                <a:latin typeface="Calibri"/>
              </a:rPr>
              <a:t>Take Celexa exactly as prescribed by your doctor</a:t>
            </a:r>
            <a:br/>
            <a:r>
              <a:rPr b="false" i="false" strike="noStrike" sz="1200" u="none">
                <a:solidFill>
                  <a:srgbClr val="FFFFFF"/>
                </a:solidFill>
                <a:latin typeface="Calibri"/>
              </a:rPr>
              <a:t>is there a generic available for abilify</a:t>
            </a:r>
            <a:br/>
            <a:r>
              <a:rPr b="false" i="false" strike="noStrike" sz="1200" u="none">
                <a:solidFill>
                  <a:srgbClr val="FFFFFF"/>
                </a:solidFill>
                <a:latin typeface="Calibri"/>
              </a:rPr>
              <a:t>buy abilify online cheap</a:t>
            </a:r>
            <a:br/>
            <a:r>
              <a:rPr b="false" i="false" strike="noStrike" sz="1200" u="none">
                <a:solidFill>
                  <a:srgbClr val="FFFFFF"/>
                </a:solidFill>
                <a:latin typeface="Calibri"/>
              </a:rPr>
              <a:t>abilify 2 mg tablet picture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aripiprazole online</a:t>
            </a:r>
            <a:br/>
            <a:r>
              <a:rPr b="false" i="false" strike="noStrike" sz="1200" u="none">
                <a:solidFill>
                  <a:srgbClr val="FFFFFF"/>
                </a:solidFill>
                <a:latin typeface="Calibri"/>
              </a:rPr>
              <a:t>abilify generic name</a:t>
            </a:r>
            <a:br/>
            <a:r>
              <a:rPr b="false" i="false" strike="noStrike" sz="1200" u="none">
                <a:solidFill>
                  <a:srgbClr val="FFFFFF"/>
                </a:solidFill>
                <a:latin typeface="Calibri"/>
              </a:rPr>
              <a:t>COPING SKILLS are what people need to learn, develop, and practice to deal with anxiety</a:t>
            </a:r>
            <a:br/>
            <a:r>
              <a:rPr b="false" i="false" strike="noStrike" sz="1200" u="none">
                <a:solidFill>
                  <a:srgbClr val="FFFFFF"/>
                </a:solidFill>
                <a:latin typeface="Calibri"/>
              </a:rPr>
              <a:t>5 mg abilify for psychosis</a:t>
            </a:r>
            <a:br/>
            <a:r>
              <a:rPr b="false" i="false" strike="noStrike" sz="1200" u="none">
                <a:solidFill>
                  <a:srgbClr val="FFFFFF"/>
                </a:solidFill>
                <a:latin typeface="Calibri"/>
              </a:rPr>
              <a:t>street price abilify</a:t>
            </a:r>
            <a:br/>
            <a:r>
              <a:rPr b="false" i="false" strike="noStrike" sz="1200" u="none">
                <a:solidFill>
                  <a:srgbClr val="FFFFFF"/>
                </a:solidFill>
                <a:latin typeface="Calibri"/>
              </a:rPr>
              <a:t>Obsessions and compulsions can take many forms</a:t>
            </a:r>
            <a:br/>
            <a:r>
              <a:rPr b="false" i="false" strike="noStrike" sz="1200" u="none">
                <a:solidFill>
                  <a:srgbClr val="FFFFFF"/>
                </a:solidFill>
                <a:latin typeface="Calibri"/>
              </a:rPr>
              <a:t>abilify 15 mg street price</a:t>
            </a:r>
            <a:br/>
            <a:r>
              <a:rPr b="false" i="false" strike="noStrike" sz="1200" u="none">
                <a:solidFill>
                  <a:srgbClr val="FFFFFF"/>
                </a:solidFill>
                <a:latin typeface="Calibri"/>
              </a:rPr>
              <a:t>abilify online cost</a:t>
            </a:r>
            <a:br/>
            <a:r>
              <a:rPr b="false" i="false" strike="noStrike" sz="1200" u="none">
                <a:solidFill>
                  <a:srgbClr val="FFFFFF"/>
                </a:solidFill>
                <a:latin typeface="Calibri"/>
              </a:rPr>
              <a:t>abilify 5 mg</a:t>
            </a:r>
            <a:br/>
            <a:r>
              <a:rPr b="false" i="false" strike="noStrike" sz="1200" u="none">
                <a:solidFill>
                  <a:srgbClr val="FFFFFF"/>
                </a:solidFill>
                <a:latin typeface="Calibri"/>
              </a:rPr>
              <a:t>Acne gel adapalene Differin produce good results on acne vulgaris</a:t>
            </a:r>
            <a:br/>
            <a:r>
              <a:rPr b="false" i="false" strike="noStrike" sz="1200" u="none">
                <a:solidFill>
                  <a:srgbClr val="FFFFFF"/>
                </a:solidFill>
                <a:latin typeface="Calibri"/>
              </a:rPr>
              <a:t>purchase abilify</a:t>
            </a:r>
            <a:br/>
            <a:r>
              <a:rPr b="false" i="false" strike="noStrike" sz="1200" u="none">
                <a:solidFill>
                  <a:srgbClr val="FFFFFF"/>
                </a:solidFill>
                <a:latin typeface="Calibri"/>
              </a:rPr>
              <a:t>purchase abilify cheap</a:t>
            </a:r>
            <a:br/>
            <a:r>
              <a:rPr b="false" i="false" strike="noStrike" sz="1200" u="none">
                <a:solidFill>
                  <a:srgbClr val="FFFFFF"/>
                </a:solidFill>
                <a:latin typeface="Calibri"/>
              </a:rPr>
              <a:t>abilify 15 mg tablet picture</a:t>
            </a:r>
            <a:br/>
            <a:r>
              <a:rPr b="false" i="false" strike="noStrike" sz="1200" u="none">
                <a:solidFill>
                  <a:srgbClr val="FFFFFF"/>
                </a:solidFill>
                <a:latin typeface="Calibri"/>
              </a:rPr>
              <a:t>Alendronate isavailable as a generic drug</a:t>
            </a:r>
            <a:br/>
            <a:r>
              <a:rPr b="false" i="false" strike="noStrike" sz="1200" u="none">
                <a:solidFill>
                  <a:srgbClr val="FFFFFF"/>
                </a:solidFill>
                <a:latin typeface="Calibri"/>
              </a:rPr>
              <a:t>medicamento abilify 15 mg</a:t>
            </a:r>
            <a:br/>
            <a:r>
              <a:rPr b="false" i="false" strike="noStrike" sz="1200" u="none">
                <a:solidFill>
                  <a:srgbClr val="FFFFFF"/>
                </a:solidFill>
                <a:latin typeface="Calibri"/>
              </a:rPr>
              <a:t>buy abilify online</a:t>
            </a:r>
            <a:br/>
            <a:r>
              <a:rPr b="false" i="false" strike="noStrike" sz="1200" u="none">
                <a:solidFill>
                  <a:srgbClr val="FFFFFF"/>
                </a:solidFill>
                <a:latin typeface="Calibri"/>
              </a:rPr>
              <a:t>abilify for depression uk</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 mg abilify bipolar</a:t>
            </a:r>
            <a:br/>
            <a:r>
              <a:rPr b="false" i="false" strike="noStrike" sz="1200" u="none">
                <a:solidFill>
                  <a:srgbClr val="FFFFFF"/>
                </a:solidFill>
                <a:latin typeface="Calibri"/>
              </a:rPr>
              <a:t>buy abilify online no prescription</a:t>
            </a:r>
            <a:br/>
            <a:r>
              <a:rPr b="false" i="false" strike="noStrike" sz="1200" u="none">
                <a:solidFill>
                  <a:srgbClr val="FFFFFF"/>
                </a:solidFill>
                <a:latin typeface="Calibri"/>
              </a:rPr>
              <a:t>does abilify have a generic equivalent</a:t>
            </a:r>
            <a:br/>
            <a:r>
              <a:rPr b="false" i="false" strike="noStrike" sz="1200" u="none">
                <a:solidFill>
                  <a:srgbClr val="FFFFFF"/>
                </a:solidFill>
                <a:latin typeface="Calibri"/>
              </a:rPr>
              <a:t>Head-covering is an immemorial custom of the Church</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2015-12-20T01:16:35+04:00</dcterms:created>
  <dcterms:modified xsi:type="dcterms:W3CDTF">2015-12-20T01:16:35+04:00</dcterms:modified>
  <dc:title>Abilify 10 Mg 28 Tablet Fiyat俚abilify 10 Mg 28 Tablet - Purchase Abilify</dc:title>
  <dc:description>Abilify coupon for copay, cost abilify insurance, get discount abilify, abilify prescription, abilify 2.5 mg every other day, abilify 5mg cost, abilify 5 mg</dc:description>
  <dc:subject>Abilify 10 Mg 28 Tablet Fiyat俚abilify 10 Mg 28 Tablet - Purchase Abilify</dc:subject>
  <cp:keywords>abilify 15mg price, how much does abilify 10mg cost, abilify 10 mg cost, abilify aripiprazole tablets 2mg, abilify prescription assistance, mail order abilify, abilify coupons free, abilify rx assistance, cheap abilify canada, abilify 15 mg tabletta 㢳a</cp:keywords>
  <cp:category/>
</cp:coreProperties>
</file>