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9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9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9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Bimatoprost Online Worldwide Delivery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bimatoprost eyelash enhancer</a:t>
            </a:r>
            <a:br/>
            <a:r>
              <a:rPr b="false" i="false" strike="noStrike" sz="1200" u="none">
                <a:solidFill>
                  <a:srgbClr val="FFFFFF"/>
                </a:solidFill>
                <a:latin typeface="Calibri"/>
              </a:rPr>
              <a:t>bimatoprost ophthalmic solution 0.03 for sale</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bimatoprost ophthalmic solution 0.03 cheap</a:t>
            </a:r>
            <a:br/>
            <a:r>
              <a:rPr b="false" i="false" strike="noStrike" sz="1200" u="none">
                <a:solidFill>
                  <a:srgbClr val="FFFFFF"/>
                </a:solidFill>
                <a:latin typeface="Calibri"/>
              </a:rPr>
              <a:t>bimatoprost 0.03 mg</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bimatoprost/brimonidine tartrate/timolol ophthalmic solution</a:t>
            </a:r>
            <a:br/>
            <a:r>
              <a:rPr b="false" i="false" strike="noStrike" sz="1200" u="none">
                <a:solidFill>
                  <a:srgbClr val="FFFFFF"/>
                </a:solidFill>
                <a:latin typeface="Calibri"/>
              </a:rPr>
              <a:t>online prescriptions bimatoprost</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bimatoprost online consultation order</a:t>
            </a:r>
            <a:br/>
            <a:r>
              <a:rPr b="false" i="false" strike="noStrike" sz="1200" u="none">
                <a:solidFill>
                  <a:srgbClr val="FFFFFF"/>
                </a:solidFill>
                <a:latin typeface="Calibri"/>
              </a:rPr>
              <a:t>bimatoprost india pharmacy</a:t>
            </a:r>
            <a:br/>
            <a:r>
              <a:rPr b="false" i="false" strike="noStrike" sz="1200" u="none">
                <a:solidFill>
                  <a:srgbClr val="FFFFFF"/>
                </a:solidFill>
                <a:latin typeface="Calibri"/>
              </a:rPr>
              <a:t>buy bimatoprost no perscription cod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bimatoprost next day cod fedex</a:t>
            </a:r>
            <a:br/>
            <a:r>
              <a:rPr b="false" i="false" strike="noStrike" sz="1200" u="none">
                <a:solidFill>
                  <a:srgbClr val="FFFFFF"/>
                </a:solidFill>
                <a:latin typeface="Calibri"/>
              </a:rPr>
              <a:t>topical bimatoprost 0.03 ophthalmic solution</a:t>
            </a:r>
            <a:br/>
            <a:r>
              <a:rPr b="false" i="false" strike="noStrike" sz="1200" u="none">
                <a:solidFill>
                  <a:srgbClr val="FFFFFF"/>
                </a:solidFill>
                <a:latin typeface="Calibri"/>
              </a:rPr>
              <a:t>bimatoprost ophthalmic solution 0.03 3ml</a:t>
            </a:r>
            <a:br/>
            <a:r>
              <a:rPr b="false" i="false" strike="noStrike" sz="1200" u="none">
                <a:solidFill>
                  <a:srgbClr val="FFFFFF"/>
                </a:solidFill>
                <a:latin typeface="Calibri"/>
              </a:rPr>
              <a:t>order bimatoprost 0.03</a:t>
            </a:r>
            <a:br/>
            <a:r>
              <a:rPr b="false" i="false" strike="noStrike" sz="1200" u="none">
                <a:solidFill>
                  <a:srgbClr val="FFFFFF"/>
                </a:solidFill>
                <a:latin typeface="Calibri"/>
              </a:rPr>
              <a:t>order bimatoprost ophthalmic solution</a:t>
            </a:r>
            <a:br/>
            <a:r>
              <a:rPr b="false" i="false" strike="noStrike" sz="1200" u="none">
                <a:solidFill>
                  <a:srgbClr val="FFFFFF"/>
                </a:solidFill>
                <a:latin typeface="Calibri"/>
              </a:rPr>
              <a:t>where can i order bimatoprost</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bimatoprost online reviews</a:t>
            </a:r>
            <a:br/>
            <a:r>
              <a:rPr b="false" i="false" strike="noStrike" sz="1200" u="none">
                <a:solidFill>
                  <a:srgbClr val="FFFFFF"/>
                </a:solidFill>
                <a:latin typeface="Calibri"/>
              </a:rPr>
              <a:t>bimatoprost 0.03 eye drops</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ordering bimatoprost us</a:t>
            </a:r>
            <a:br/>
            <a:r>
              <a:rPr b="false" i="false" strike="noStrike" sz="1200" u="none">
                <a:solidFill>
                  <a:srgbClr val="FFFFFF"/>
                </a:solidFill>
                <a:latin typeface="Calibri"/>
              </a:rPr>
              <a:t>The physician who elects to use clomipramine for extended periods should periodically re-evaluate the long term usefulness of the drug for the individual patient.</a:t>
            </a:r>
            <a:br/>
            <a:r>
              <a:rPr b="false" i="false" strike="noStrike" sz="1200" u="none">
                <a:solidFill>
                  <a:srgbClr val="FFFFFF"/>
                </a:solidFill>
                <a:latin typeface="Calibri"/>
              </a:rPr>
              <a:t>buy cheap bimatoprost canada pharmacy</a:t>
            </a:r>
            <a:br/>
            <a:r>
              <a:rPr b="false" i="false" strike="noStrike" sz="1200" u="none">
                <a:solidFill>
                  <a:srgbClr val="FFFFFF"/>
                </a:solidFill>
                <a:latin typeface="Calibri"/>
              </a:rPr>
              <a:t>Penile candidiasis is treated with saline washes or application of antifungal cream</a:t>
            </a:r>
            <a:br/>
            <a:r>
              <a:rPr b="false" i="false" strike="noStrike" sz="1200" u="none">
                <a:solidFill>
                  <a:srgbClr val="FFFFFF"/>
                </a:solidFill>
                <a:latin typeface="Calibri"/>
              </a:rPr>
              <a:t>buy lumigan bimatoprost uk</a:t>
            </a:r>
            <a:br/>
            <a:r>
              <a:rPr b="false" i="false" strike="noStrike" sz="1200" u="none">
                <a:solidFill>
                  <a:srgbClr val="FFFFFF"/>
                </a:solidFill>
                <a:latin typeface="Calibri"/>
              </a:rPr>
              <a:t>order bimatoprost cod fedex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generic india</a:t>
            </a:r>
            <a:br/>
            <a:r>
              <a:rPr b="false" i="false" strike="noStrike" sz="1200" u="none">
                <a:solidFill>
                  <a:srgbClr val="FFFFFF"/>
                </a:solidFill>
                <a:latin typeface="Calibri"/>
              </a:rPr>
              <a:t>generic bimatoprost online</a:t>
            </a:r>
            <a:br/>
            <a:r>
              <a:rPr b="false" i="false" strike="noStrike" sz="1200" u="none">
                <a:solidFill>
                  <a:srgbClr val="FFFFFF"/>
                </a:solidFill>
                <a:latin typeface="Calibri"/>
              </a:rPr>
              <a:t>he weighs around 250lb and is toke 1 1/2 of 2mg yesterday and again today</a:t>
            </a:r>
            <a:br/>
            <a:r>
              <a:rPr b="false" i="false" strike="noStrike" sz="1200" u="none">
                <a:solidFill>
                  <a:srgbClr val="FFFFFF"/>
                </a:solidFill>
                <a:latin typeface="Calibri"/>
              </a:rPr>
              <a:t>buy bimatoprost pro</a:t>
            </a:r>
            <a:br/>
            <a:r>
              <a:rPr b="false" i="false" strike="noStrike" sz="1200" u="none">
                <a:solidFill>
                  <a:srgbClr val="FFFFFF"/>
                </a:solidFill>
                <a:latin typeface="Calibri"/>
              </a:rPr>
              <a:t>generic name bimatoprost ophthalmic solution 0.03</a:t>
            </a:r>
            <a:br/>
            <a:r>
              <a:rPr b="false" i="false" strike="noStrike" sz="1200" u="none">
                <a:solidFill>
                  <a:srgbClr val="FFFFFF"/>
                </a:solidFill>
                <a:latin typeface="Calibri"/>
              </a:rPr>
              <a:t>bimatoprost</a:t>
            </a:r>
            <a:br/>
            <a:r>
              <a:rPr b="false" i="false" strike="noStrike" sz="1200" u="none">
                <a:solidFill>
                  <a:srgbClr val="FFFFFF"/>
                </a:solidFill>
                <a:latin typeface="Calibri"/>
              </a:rPr>
              <a:t>buy bimatoprost online worldwide delivery</a:t>
            </a:r>
            <a:br/>
            <a:r>
              <a:rPr b="false" i="false" strike="noStrike" sz="1200" u="none">
                <a:solidFill>
                  <a:srgbClr val="FFFFFF"/>
                </a:solidFill>
                <a:latin typeface="Calibri"/>
              </a:rPr>
              <a:t>low dose bimatoprost uk buy</a:t>
            </a:r>
            <a:br/>
            <a:r>
              <a:rPr b="false" i="false" strike="noStrike" sz="1200" u="none">
                <a:solidFill>
                  <a:srgbClr val="FFFFFF"/>
                </a:solidFill>
                <a:latin typeface="Calibri"/>
              </a:rPr>
              <a:t>I guess things will regulate as I carry on with it.</a:t>
            </a:r>
            <a:br/>
            <a:r>
              <a:rPr b="false" i="false" strike="noStrike" sz="1200" u="none">
                <a:solidFill>
                  <a:srgbClr val="FFFFFF"/>
                </a:solidFill>
                <a:latin typeface="Calibri"/>
              </a:rPr>
              <a:t>bimatoprost amazon</a:t>
            </a:r>
            <a:br/>
            <a:r>
              <a:rPr b="false" i="false" strike="noStrike" sz="1200" u="none">
                <a:solidFill>
                  <a:srgbClr val="FFFFFF"/>
                </a:solidFill>
                <a:latin typeface="Calibri"/>
              </a:rPr>
              <a:t>generic bimatoprost cost</a:t>
            </a:r>
            <a:br/>
            <a:r>
              <a:rPr b="false" i="false" strike="noStrike" sz="1200" u="none">
                <a:solidFill>
                  <a:srgbClr val="FFFFFF"/>
                </a:solidFill>
                <a:latin typeface="Calibri"/>
              </a:rPr>
              <a:t>Hello backend - I hope you are having a good experience here in our community and find it beneficial and helpful to you</a:t>
            </a:r>
            <a:br/>
            <a:r>
              <a:rPr b="false" i="false" strike="noStrike" sz="1200" u="none">
                <a:solidFill>
                  <a:srgbClr val="FFFFFF"/>
                </a:solidFill>
                <a:latin typeface="Calibri"/>
              </a:rPr>
              <a:t>where to buy bimatoprost no prescription no fees</a:t>
            </a:r>
            <a:br/>
            <a:r>
              <a:rPr b="false" i="false" strike="noStrike" sz="1200" u="none">
                <a:solidFill>
                  <a:srgbClr val="FFFFFF"/>
                </a:solidFill>
                <a:latin typeface="Calibri"/>
              </a:rPr>
              <a:t>bimatoprost eyelash growth uk</a:t>
            </a:r>
            <a:br/>
            <a:r>
              <a:rPr b="false" i="false" strike="noStrike" sz="1200" u="none">
                <a:solidFill>
                  <a:srgbClr val="FFFFFF"/>
                </a:solidFill>
                <a:latin typeface="Calibri"/>
              </a:rPr>
              <a:t>bimatoprost free consultation fedex overnight delivery</a:t>
            </a:r>
            <a:br/>
            <a:r>
              <a:rPr b="false" i="false" strike="noStrike" sz="1200" u="none">
                <a:solidFill>
                  <a:srgbClr val="FFFFFF"/>
                </a:solidFill>
                <a:latin typeface="Calibri"/>
              </a:rPr>
              <a:t>buy bimatoprost online cash on delivery</a:t>
            </a:r>
            <a:br/>
            <a:r>
              <a:rPr b="false" i="false" strike="noStrike" sz="1200" u="none">
                <a:solidFill>
                  <a:srgbClr val="FFFFFF"/>
                </a:solidFill>
                <a:latin typeface="Calibri"/>
              </a:rPr>
              <a:t>price bimatoprost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Committee recommended that Telmisartan Teva be given marketing authorisation.</a:t>
            </a:r>
            <a:br/>
            <a:r>
              <a:rPr b="false" i="false" strike="noStrike" sz="1200" u="none">
                <a:solidFill>
                  <a:srgbClr val="FFFFFF"/>
                </a:solidFill>
                <a:latin typeface="Calibri"/>
              </a:rPr>
              <a:t>latisse bimatoprost ophthalmic solution 0.03 price</a:t>
            </a:r>
            <a:br/>
            <a:r>
              <a:rPr b="false" i="false" strike="noStrike" sz="1200" u="none">
                <a:solidFill>
                  <a:srgbClr val="FFFFFF"/>
                </a:solidFill>
                <a:latin typeface="Calibri"/>
              </a:rPr>
              <a:t>bimatoprost ophthalmic solution buy online</a:t>
            </a:r>
            <a:br/>
            <a:r>
              <a:rPr b="false" i="false" strike="noStrike" sz="1200" u="none">
                <a:solidFill>
                  <a:srgbClr val="FFFFFF"/>
                </a:solidFill>
                <a:latin typeface="Calibri"/>
              </a:rPr>
              <a:t>bimatoprost online pharmacy</a:t>
            </a:r>
            <a:br/>
            <a:r>
              <a:rPr b="false" i="false" strike="noStrike" sz="1200" u="none">
                <a:solidFill>
                  <a:srgbClr val="FFFFFF"/>
                </a:solidFill>
                <a:latin typeface="Calibri"/>
              </a:rPr>
              <a:t>bimatoprost generic cost</a:t>
            </a:r>
            <a:br/>
            <a:r>
              <a:rPr b="false" i="false" strike="noStrike" sz="1200" u="none">
                <a:solidFill>
                  <a:srgbClr val="FFFFFF"/>
                </a:solidFill>
                <a:latin typeface="Calibri"/>
              </a:rPr>
              <a:t>careprost bimatoprost buy online</a:t>
            </a:r>
            <a:br/>
            <a:r>
              <a:rPr b="false" i="false" strike="noStrike" sz="1200" u="none">
                <a:solidFill>
                  <a:srgbClr val="FFFFFF"/>
                </a:solidFill>
                <a:latin typeface="Calibri"/>
              </a:rPr>
              <a:t>bimatoprost topical solution 0.03</a:t>
            </a:r>
            <a:br/>
            <a:r>
              <a:rPr b="false" i="false" strike="noStrike" sz="1200" u="none">
                <a:solidFill>
                  <a:srgbClr val="FFFFFF"/>
                </a:solidFill>
                <a:latin typeface="Calibri"/>
              </a:rPr>
              <a:t>Activated charcoal should be administered.</a:t>
            </a:r>
            <a:br/>
            <a:r>
              <a:rPr b="false" i="false" strike="noStrike" sz="1200" u="none">
                <a:solidFill>
                  <a:srgbClr val="FFFFFF"/>
                </a:solidFill>
                <a:latin typeface="Calibri"/>
              </a:rPr>
              <a:t>bimatoprost cheap</a:t>
            </a:r>
            <a:br/>
            <a:r>
              <a:rPr b="false" i="false" strike="noStrike" sz="1200" u="none">
                <a:solidFill>
                  <a:srgbClr val="FFFFFF"/>
                </a:solidFill>
                <a:latin typeface="Calibri"/>
              </a:rPr>
              <a:t>bimatoprost 0.03 3ml</a:t>
            </a:r>
            <a:br/>
            <a:r>
              <a:rPr b="false" i="false" strike="noStrike" sz="1200" u="none">
                <a:solidFill>
                  <a:srgbClr val="FFFFFF"/>
                </a:solidFill>
                <a:latin typeface="Calibri"/>
              </a:rPr>
              <a:t>buy bimatoprost safely uk no prescription</a:t>
            </a:r>
            <a:br/>
            <a:r>
              <a:rPr b="false" i="false" strike="noStrike" sz="1200" u="none">
                <a:solidFill>
                  <a:srgbClr val="FFFFFF"/>
                </a:solidFill>
                <a:latin typeface="Calibri"/>
              </a:rPr>
              <a:t>bimatoprost eyelash growth buy uk</a:t>
            </a:r>
            <a:br/>
            <a:r>
              <a:rPr b="false" i="false" strike="noStrike" sz="1200" u="none">
                <a:solidFill>
                  <a:srgbClr val="FFFFFF"/>
                </a:solidFill>
                <a:latin typeface="Calibri"/>
              </a:rPr>
              <a:t>I&amp;#39;m going to be swaying and doing Ericsson this month, very soon I was prescribed Clomid because I guess it&amp;#39;s part of the girl equation with E</a:t>
            </a:r>
            <a:br/>
            <a:r>
              <a:rPr b="false" i="false" strike="noStrike" sz="1200" u="none">
                <a:solidFill>
                  <a:srgbClr val="FFFFFF"/>
                </a:solidFill>
                <a:latin typeface="Calibri"/>
              </a:rPr>
              <a:t>buy bimatoprost online usa</a:t>
            </a:r>
            <a:br/>
            <a:r>
              <a:rPr b="false" i="false" strike="noStrike" sz="1200" u="none">
                <a:solidFill>
                  <a:srgbClr val="FFFFFF"/>
                </a:solidFill>
                <a:latin typeface="Calibri"/>
              </a:rPr>
              <a:t>If you have been told to use albuterol inhalation on a regular schedule, use the missed dose as soon as you remember it</a:t>
            </a:r>
            <a:br/>
            <a:r>
              <a:rPr b="false" i="false" strike="noStrike" sz="1200" u="none">
                <a:solidFill>
                  <a:srgbClr val="FFFFFF"/>
                </a:solidFill>
                <a:latin typeface="Calibri"/>
              </a:rPr>
              <a:t>buying bimatoprost in usa</a:t>
            </a:r>
            <a:br/>
            <a:r>
              <a:rPr b="false" i="false" strike="noStrike" sz="1200" u="none">
                <a:solidFill>
                  <a:srgbClr val="FFFFFF"/>
                </a:solidFill>
                <a:latin typeface="Calibri"/>
              </a:rPr>
              <a:t>is bimatoprost available in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important thing to remember about spiro is it takes a while to kick in, so please don't get discouraged if you don't see results right away</a:t>
            </a:r>
            <a:br/>
            <a:r>
              <a:rPr b="false" i="false" strike="noStrike" sz="1200" u="none">
                <a:solidFill>
                  <a:srgbClr val="FFFFFF"/>
                </a:solidFill>
                <a:latin typeface="Calibri"/>
              </a:rPr>
              <a:t>bimatoprost for glaucoma</a:t>
            </a:r>
            <a:br/>
            <a:r>
              <a:rPr b="false" i="false" strike="noStrike" sz="1200" u="none">
                <a:solidFill>
                  <a:srgbClr val="FFFFFF"/>
                </a:solidFill>
                <a:latin typeface="Calibri"/>
              </a:rPr>
              <a:t>generic bimatoprost</a:t>
            </a:r>
            <a:br/>
            <a:r>
              <a:rPr b="false" i="false" strike="noStrike" sz="1200" u="none">
                <a:solidFill>
                  <a:srgbClr val="FFFFFF"/>
                </a:solidFill>
                <a:latin typeface="Calibri"/>
              </a:rPr>
              <a:t>online pharmacy cod bimatoprost</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bimatoprost 0.03 from allergan</a:t>
            </a:r>
            <a:br/>
            <a:r>
              <a:rPr b="false" i="false" strike="noStrike" sz="1200" u="none">
                <a:solidFill>
                  <a:srgbClr val="FFFFFF"/>
                </a:solidFill>
                <a:latin typeface="Calibri"/>
              </a:rPr>
              <a:t>bimatoprost ophthalmic solution0.03 (latisse</a:t>
            </a:r>
            <a:br/>
            <a:r>
              <a:rPr b="false" i="false" strike="noStrike" sz="1200" u="none">
                <a:solidFill>
                  <a:srgbClr val="FFFFFF"/>
                </a:solidFill>
                <a:latin typeface="Calibri"/>
              </a:rPr>
              <a:t>buy bimatoprost cod next day delivery</a:t>
            </a:r>
            <a:br/>
            <a:r>
              <a:rPr b="false" i="false" strike="noStrike" sz="1200" u="none">
                <a:solidFill>
                  <a:srgbClr val="FFFFFF"/>
                </a:solidFill>
                <a:latin typeface="Calibri"/>
              </a:rPr>
              <a:t>no prescription bimatoprost fedex delivery</a:t>
            </a:r>
            <a:br/>
            <a:r>
              <a:rPr b="false" i="false" strike="noStrike" sz="1200" u="none">
                <a:solidFill>
                  <a:srgbClr val="FFFFFF"/>
                </a:solidFill>
                <a:latin typeface="Calibri"/>
              </a:rPr>
              <a:t>discount bimatoprost overnight</a:t>
            </a:r>
            <a:br/>
            <a:r>
              <a:rPr b="false" i="false" strike="noStrike" sz="1200" u="none">
                <a:solidFill>
                  <a:srgbClr val="FFFFFF"/>
                </a:solidFill>
                <a:latin typeface="Calibri"/>
              </a:rPr>
              <a:t>buy bimatoprost 5ml at discount</a:t>
            </a:r>
            <a:br/>
            <a:r>
              <a:rPr b="false" i="false" strike="noStrike" sz="1200" u="none">
                <a:solidFill>
                  <a:srgbClr val="FFFFFF"/>
                </a:solidFill>
                <a:latin typeface="Calibri"/>
              </a:rPr>
              <a:t>bimatoprost generic canada</a:t>
            </a:r>
            <a:br/>
            <a:r>
              <a:rPr b="false" i="false" strike="noStrike" sz="1200" u="none">
                <a:solidFill>
                  <a:srgbClr val="FFFFFF"/>
                </a:solidFill>
                <a:latin typeface="Calibri"/>
              </a:rPr>
              <a:t>lumigan eye drop (bimatoprost ophthalmic solution) - 0.03 (3ml)</a:t>
            </a:r>
            <a:br/>
            <a:r>
              <a:rPr b="false" i="false" strike="noStrike" sz="1200" u="none">
                <a:solidFill>
                  <a:srgbClr val="FFFFFF"/>
                </a:solidFill>
                <a:latin typeface="Calibri"/>
              </a:rPr>
              <a:t>bimatoprost eyelash growth review</a:t>
            </a:r>
            <a:br/>
            <a:r>
              <a:rPr b="false" i="false" strike="noStrike" sz="1200" u="none">
                <a:solidFill>
                  <a:srgbClr val="FFFFFF"/>
                </a:solidFill>
                <a:latin typeface="Calibri"/>
              </a:rPr>
              <a:t>no prescription bimatoprost</a:t>
            </a:r>
            <a:br/>
            <a:r>
              <a:rPr b="false" i="false" strike="noStrike" sz="1200" u="none">
                <a:solidFill>
                  <a:srgbClr val="FFFFFF"/>
                </a:solidFill>
                <a:latin typeface="Calibri"/>
              </a:rPr>
              <a:t>Do not use birth control products containing estrogen</a:t>
            </a:r>
            <a:br/>
            <a:r>
              <a:rPr b="false" i="false" strike="noStrike" sz="1200" u="none">
                <a:solidFill>
                  <a:srgbClr val="FFFFFF"/>
                </a:solidFill>
                <a:latin typeface="Calibri"/>
              </a:rPr>
              <a:t>bimatoprost ophthalmic solution careprost buy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costa rica</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purchasing bimatoprost online</a:t>
            </a:r>
            <a:br/>
            <a:r>
              <a:rPr b="false" i="false" strike="noStrike" sz="1200" u="none">
                <a:solidFill>
                  <a:srgbClr val="FFFFFF"/>
                </a:solidFill>
                <a:latin typeface="Calibri"/>
              </a:rPr>
              <a:t>Patients with tardive dyskinesia requiring therapy with TCAs should be monitored for exacerbation of the condition.</a:t>
            </a:r>
            <a:br/>
            <a:r>
              <a:rPr b="false" i="false" strike="noStrike" sz="1200" u="none">
                <a:solidFill>
                  <a:srgbClr val="FFFFFF"/>
                </a:solidFill>
                <a:latin typeface="Calibri"/>
              </a:rPr>
              <a:t>bimatoprost ophthalmic solution veternarian</a:t>
            </a:r>
            <a:br/>
            <a:r>
              <a:rPr b="false" i="false" strike="noStrike" sz="1200" u="none">
                <a:solidFill>
                  <a:srgbClr val="FFFFFF"/>
                </a:solidFill>
                <a:latin typeface="Calibri"/>
              </a:rPr>
              <a:t>where can i get bimatoprost cheap</a:t>
            </a:r>
            <a:br/>
            <a:r>
              <a:rPr b="false" i="false" strike="noStrike" sz="1200" u="none">
                <a:solidFill>
                  <a:srgbClr val="FFFFFF"/>
                </a:solidFill>
                <a:latin typeface="Calibri"/>
              </a:rPr>
              <a:t>buy online cheap bimatoprost</a:t>
            </a:r>
            <a:br/>
            <a:r>
              <a:rPr b="false" i="false" strike="noStrike" sz="1200" u="none">
                <a:solidFill>
                  <a:srgbClr val="FFFFFF"/>
                </a:solidFill>
                <a:latin typeface="Calibri"/>
              </a:rPr>
              <a:t>bimatoprost ophthalmic solution 0.03 buy uk</a:t>
            </a:r>
            <a:br/>
            <a:r>
              <a:rPr b="false" i="false" strike="noStrike" sz="1200" u="none">
                <a:solidFill>
                  <a:srgbClr val="FFFFFF"/>
                </a:solidFill>
                <a:latin typeface="Calibri"/>
              </a:rPr>
              <a:t>Las pacientes con aumento del dolor seo, requieren analgesia apropiada</a:t>
            </a:r>
            <a:br/>
            <a:r>
              <a:rPr b="false" i="false" strike="noStrike" sz="1200" u="none">
                <a:solidFill>
                  <a:srgbClr val="FFFFFF"/>
                </a:solidFill>
                <a:latin typeface="Calibri"/>
              </a:rPr>
              <a:t>careprost bimatoprost ophthalmic solution reviews</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cheap bimatoprost ophthalmic solution 0.03</a:t>
            </a:r>
            <a:br/>
            <a:r>
              <a:rPr b="false" i="false" strike="noStrike" sz="1200" u="none">
                <a:solidFill>
                  <a:srgbClr val="FFFFFF"/>
                </a:solidFill>
                <a:latin typeface="Calibri"/>
              </a:rPr>
              <a:t>The magnitude of the impact of this factor is small in comparison to the overall variability between individuals, and therefore dose modification is not routinely recommended.</a:t>
            </a:r>
            <a:br/>
            <a:r>
              <a:rPr b="false" i="false" strike="noStrike" sz="1200" u="none">
                <a:solidFill>
                  <a:srgbClr val="FFFFFF"/>
                </a:solidFill>
                <a:latin typeface="Calibri"/>
              </a:rPr>
              <a:t>bimatoprost eyelash</a:t>
            </a:r>
            <a:br/>
            <a:r>
              <a:rPr b="false" i="false" strike="noStrike" sz="1200" u="none">
                <a:solidFill>
                  <a:srgbClr val="FFFFFF"/>
                </a:solidFill>
                <a:latin typeface="Calibri"/>
              </a:rPr>
              <a:t>bimatoprost cheapest</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latisse bimatoprost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ophthalmic solution 0.03 for glaucoma</a:t>
            </a:r>
            <a:br/>
            <a:r>
              <a:rPr b="false" i="false" strike="noStrike" sz="1200" u="none">
                <a:solidFill>
                  <a:srgbClr val="FFFFFF"/>
                </a:solidFill>
                <a:latin typeface="Calibri"/>
              </a:rPr>
              <a:t>bimatoprost generic price</a:t>
            </a:r>
            <a:br/>
            <a:r>
              <a:rPr b="false" i="false" strike="noStrike" sz="1200" u="none">
                <a:solidFill>
                  <a:srgbClr val="FFFFFF"/>
                </a:solidFill>
                <a:latin typeface="Calibri"/>
              </a:rPr>
              <a:t>bimatoprost ophthalmic solution 0.03 buy in canada</a:t>
            </a:r>
            <a:br/>
            <a:r>
              <a:rPr b="false" i="false" strike="noStrike" sz="1200" u="none">
                <a:solidFill>
                  <a:srgbClr val="FFFFFF"/>
                </a:solidFill>
                <a:latin typeface="Calibri"/>
              </a:rPr>
              <a:t>Can&amp;#39;t confirm or deny the protein thing because I eat a lot of protein regardless of what drug i&amp;#39;m taking</a:t>
            </a:r>
            <a:br/>
            <a:r>
              <a:rPr b="false" i="false" strike="noStrike" sz="1200" u="none">
                <a:solidFill>
                  <a:srgbClr val="FFFFFF"/>
                </a:solidFill>
                <a:latin typeface="Calibri"/>
              </a:rPr>
              <a:t>buy bimatoprost overnight free delivery</a:t>
            </a:r>
            <a:br/>
            <a:r>
              <a:rPr b="false" i="false" strike="noStrike" sz="1200" u="none">
                <a:solidFill>
                  <a:srgbClr val="FFFFFF"/>
                </a:solidFill>
                <a:latin typeface="Calibri"/>
              </a:rPr>
              <a:t>If you are no longer feeling the effects of the Vyvanse, you may want to have your adrenals tested</a:t>
            </a:r>
            <a:br/>
            <a:r>
              <a:rPr b="false" i="false" strike="noStrike" sz="1200" u="none">
                <a:solidFill>
                  <a:srgbClr val="FFFFFF"/>
                </a:solidFill>
                <a:latin typeface="Calibri"/>
              </a:rPr>
              <a:t>generic bimatoprost no prescription</a:t>
            </a:r>
            <a:br/>
            <a:r>
              <a:rPr b="false" i="false" strike="noStrike" sz="1200" u="none">
                <a:solidFill>
                  <a:srgbClr val="FFFFFF"/>
                </a:solidFill>
                <a:latin typeface="Calibri"/>
              </a:rPr>
              <a:t>bimatoprost ophthalmic solution 0.03 for eyelash growth</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where to buy bimatoprost 3 mg</a:t>
            </a:r>
            <a:br/>
            <a:r>
              <a:rPr b="false" i="false" strike="noStrike" sz="1200" u="none">
                <a:solidFill>
                  <a:srgbClr val="FFFFFF"/>
                </a:solidFill>
                <a:latin typeface="Calibri"/>
              </a:rPr>
              <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can you buy bimatoprost on line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bimatoprost ophthalmic solution 0.03 uk</a:t>
            </a:r>
            <a:br/>
            <a:r>
              <a:rPr b="false" i="false" strike="noStrike" sz="1200" u="none">
                <a:solidFill>
                  <a:srgbClr val="FFFFFF"/>
                </a:solidFill>
                <a:latin typeface="Calibri"/>
              </a:rPr>
              <a:t>bimatoprost generic name</a:t>
            </a:r>
            <a:br/>
            <a:r>
              <a:rPr b="false" i="false" strike="noStrike" sz="1200" u="none">
                <a:solidFill>
                  <a:srgbClr val="FFFFFF"/>
                </a:solidFill>
                <a:latin typeface="Calibri"/>
              </a:rPr>
              <a:t>How does one address something that seems to have no cure?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bimatoprost 3 mg half life</a:t>
            </a:r>
            <a:br/>
            <a:r>
              <a:rPr b="false" i="false" strike="noStrike" sz="1200" u="none">
                <a:solidFill>
                  <a:srgbClr val="FFFFFF"/>
                </a:solidFill>
                <a:latin typeface="Calibri"/>
              </a:rPr>
              <a:t>bimatoprost hair loss trials 2013</a:t>
            </a:r>
            <a:br/>
            <a:r>
              <a:rPr b="false" i="false" strike="noStrike" sz="1200" u="none">
                <a:solidFill>
                  <a:srgbClr val="FFFFFF"/>
                </a:solidFill>
                <a:latin typeface="Calibri"/>
              </a:rPr>
              <a:t>generic bimatoprost on sale</a:t>
            </a:r>
            <a:br/>
            <a:r>
              <a:rPr b="false" i="false" strike="noStrike" sz="1200" u="none">
                <a:solidFill>
                  <a:srgbClr val="FFFFFF"/>
                </a:solidFill>
                <a:latin typeface="Calibri"/>
              </a:rPr>
              <a:t>cheap bimatoprost</a:t>
            </a:r>
            <a:br/>
            <a:r>
              <a:rPr b="false" i="false" strike="noStrike" sz="1200" u="none">
                <a:solidFill>
                  <a:srgbClr val="FFFFFF"/>
                </a:solidFill>
                <a:latin typeface="Calibri"/>
              </a:rPr>
              <a:t>bimatoprost price india</a:t>
            </a:r>
            <a:br/>
            <a:r>
              <a:rPr b="false" i="false" strike="noStrike" sz="1200" u="none">
                <a:solidFill>
                  <a:srgbClr val="FFFFFF"/>
                </a:solidFill>
                <a:latin typeface="Calibri"/>
              </a:rPr>
              <a:t>She would rub her face - she has to offer.</a:t>
            </a:r>
            <a:br/>
            <a:r>
              <a:rPr b="false" i="false" strike="noStrike" sz="1200" u="none">
                <a:solidFill>
                  <a:srgbClr val="FFFFFF"/>
                </a:solidFill>
                <a:latin typeface="Calibri"/>
              </a:rPr>
              <a:t>bimatoprost no prescription needed</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buy bimatoprost</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bimatoprost 0.01 eye drops</a:t>
            </a:r>
            <a:br/>
            <a:r>
              <a:rPr b="false" i="false" strike="noStrike" sz="1200" u="none">
                <a:solidFill>
                  <a:srgbClr val="FFFFFF"/>
                </a:solidFill>
                <a:latin typeface="Calibri"/>
              </a:rPr>
              <a:t>real bimatoprost real cheap</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lumigan bimatoprost eye drops</a:t>
            </a:r>
            <a:br/>
            <a:r>
              <a:rPr b="false" i="false" strike="noStrike" sz="1200" u="none">
                <a:solidFill>
                  <a:srgbClr val="FFFFFF"/>
                </a:solidFill>
                <a:latin typeface="Calibri"/>
              </a:rPr>
              <a:t>bimatoprost ophthalmic solution</a:t>
            </a:r>
            <a:br/>
            <a:r>
              <a:rPr b="false" i="false" strike="noStrike" sz="1200" u="none">
                <a:solidFill>
                  <a:srgbClr val="FFFFFF"/>
                </a:solidFill>
                <a:latin typeface="Calibri"/>
              </a:rPr>
              <a:t>where can i buy bimatoprost over the counter in the uk</a:t>
            </a:r>
            <a:br/>
            <a:r>
              <a:rPr b="false" i="false" strike="noStrike" sz="1200" u="none">
                <a:solidFill>
                  <a:srgbClr val="FFFFFF"/>
                </a:solidFill>
                <a:latin typeface="Calibri"/>
              </a:rPr>
              <a:t>bimatoprost doctor consult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for injection results in rapid absorption with peak plasma concentrations occurring within 15 to 45 minutes</a:t>
            </a:r>
            <a:br/>
            <a:r>
              <a:rPr b="false" i="false" strike="noStrike" sz="1200" u="none">
                <a:solidFill>
                  <a:srgbClr val="FFFFFF"/>
                </a:solidFill>
                <a:latin typeface="Calibri"/>
              </a:rPr>
              <a:t>lumigan bimatoprost ophthalmic solution</a:t>
            </a:r>
            <a:br/>
            <a:r>
              <a:rPr b="false" i="false" strike="noStrike" sz="1200" u="none">
                <a:solidFill>
                  <a:srgbClr val="FFFFFF"/>
                </a:solidFill>
                <a:latin typeface="Calibri"/>
              </a:rPr>
              <a:t>order bimatoprost cash on delivery</a:t>
            </a:r>
            <a:br/>
            <a:r>
              <a:rPr b="false" i="false" strike="noStrike" sz="1200" u="none">
                <a:solidFill>
                  <a:srgbClr val="FFFFFF"/>
                </a:solidFill>
                <a:latin typeface="Calibri"/>
              </a:rPr>
              <a:t>(My muscles in addiditon get stiff /weak) I am on 2.75 grains of armour thyroid (and have tried nature thyroid also)</a:t>
            </a:r>
            <a:br/>
            <a:r>
              <a:rPr b="false" i="false" strike="noStrike" sz="1200" u="none">
                <a:solidFill>
                  <a:srgbClr val="FFFFFF"/>
                </a:solidFill>
                <a:latin typeface="Calibri"/>
              </a:rPr>
              <a:t>bimatoprost no rx foreign</a:t>
            </a:r>
            <a:br/>
            <a:r>
              <a:rPr b="false" i="false" strike="noStrike" sz="1200" u="none">
                <a:solidFill>
                  <a:srgbClr val="FFFFFF"/>
                </a:solidFill>
                <a:latin typeface="Calibri"/>
              </a:rPr>
              <a:t>latisse bimatoprost for scalp hair loss</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how to apply bimatoprost eyelash growth</a:t>
            </a:r>
            <a:br/>
            <a:r>
              <a:rPr b="false" i="false" strike="noStrike" sz="1200" u="none">
                <a:solidFill>
                  <a:srgbClr val="FFFFFF"/>
                </a:solidFill>
                <a:latin typeface="Calibri"/>
              </a:rPr>
              <a:t>bimatoprost ophthalmic solution generic</a:t>
            </a:r>
            <a:br/>
            <a:r>
              <a:rPr b="false" i="false" strike="noStrike" sz="1200" u="none">
                <a:solidFill>
                  <a:srgbClr val="FFFFFF"/>
                </a:solidFill>
                <a:latin typeface="Calibri"/>
              </a:rPr>
              <a:t>Olanzapine orodispersible tablets may be used as an alternative to olanzapine conventional tablets.</a:t>
            </a:r>
            <a:br/>
            <a:r>
              <a:rPr b="false" i="false" strike="noStrike" sz="1200" u="none">
                <a:solidFill>
                  <a:srgbClr val="FFFFFF"/>
                </a:solidFill>
                <a:latin typeface="Calibri"/>
              </a:rPr>
              <a:t>bimatoprost ophthalmic solution prescription</a:t>
            </a:r>
            <a:br/>
            <a:r>
              <a:rPr b="false" i="false" strike="noStrike" sz="1200" u="none">
                <a:solidFill>
                  <a:srgbClr val="FFFFFF"/>
                </a:solidFill>
                <a:latin typeface="Calibri"/>
              </a:rPr>
              <a:t>bimatoprost cod delivery next day</a:t>
            </a:r>
            <a:br/>
            <a:r>
              <a:rPr b="false" i="false" strike="noStrike" sz="1200" u="none">
                <a:solidFill>
                  <a:srgbClr val="FFFFFF"/>
                </a:solidFill>
                <a:latin typeface="Calibri"/>
              </a:rPr>
              <a:t>us bimatoprost cod sales</a:t>
            </a:r>
            <a:br/>
            <a:r>
              <a:rPr b="false" i="false" strike="noStrike" sz="1200" u="none">
                <a:solidFill>
                  <a:srgbClr val="FFFFFF"/>
                </a:solidFill>
                <a:latin typeface="Calibri"/>
              </a:rPr>
              <a:t>bimatoprost buy canada no prescription</a:t>
            </a:r>
            <a:br/>
            <a:r>
              <a:rPr b="false" i="false" strike="noStrike" sz="1200" u="none">
                <a:solidFill>
                  <a:srgbClr val="FFFFFF"/>
                </a:solidFill>
                <a:latin typeface="Calibri"/>
              </a:rPr>
              <a:t>bimatoprost eye drops cost</a:t>
            </a:r>
            <a:br/>
            <a:r>
              <a:rPr b="false" i="false" strike="noStrike" sz="1200" u="none">
                <a:solidFill>
                  <a:srgbClr val="FFFFFF"/>
                </a:solidFill>
                <a:latin typeface="Calibri"/>
              </a:rPr>
              <a:t>bimatoprost shipping 2014 uk</a:t>
            </a:r>
            <a:br/>
            <a:r>
              <a:rPr b="false" i="false" strike="noStrike" sz="1200" u="none">
                <a:solidFill>
                  <a:srgbClr val="FFFFFF"/>
                </a:solidFill>
                <a:latin typeface="Calibri"/>
              </a:rPr>
              <a:t>bimatoprost indian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Similarly, there are no large randomised controlled trials of valproate and trials of topiramate have had conflicting results</a:t>
            </a:r>
            <a:br/>
            <a:r>
              <a:rPr b="false" i="false" strike="noStrike" sz="1200" u="none">
                <a:solidFill>
                  <a:srgbClr val="FFFFFF"/>
                </a:solidFill>
                <a:latin typeface="Calibri"/>
              </a:rPr>
              <a:t>do you need a prescription for bimatoprost</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bimatoprost price compare</a:t>
            </a:r>
            <a:br/>
            <a:r>
              <a:rPr b="false" i="false" strike="noStrike" sz="1200" u="none">
                <a:solidFill>
                  <a:srgbClr val="FFFFFF"/>
                </a:solidFill>
                <a:latin typeface="Calibri"/>
              </a:rPr>
              <a:t>bimatoprost online uk</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cheap bimatoprost for sale online no prescription required</a:t>
            </a:r>
            <a:br/>
            <a:r>
              <a:rPr b="false" i="false" strike="noStrike" sz="1200" u="none">
                <a:solidFill>
                  <a:srgbClr val="FFFFFF"/>
                </a:solidFill>
                <a:latin typeface="Calibri"/>
              </a:rPr>
              <a:t>administer timolol or bimatoprost first</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allergan bimatoprost preservative free</a:t>
            </a:r>
            <a:br/>
            <a:r>
              <a:rPr b="false" i="false" strike="noStrike" sz="1200" u="none">
                <a:solidFill>
                  <a:srgbClr val="FFFFFF"/>
                </a:solidFill>
                <a:latin typeface="Calibri"/>
              </a:rPr>
              <a:t>bimatoprost cod saturday delivery</a:t>
            </a:r>
            <a:br/>
            <a:r>
              <a:rPr b="false" i="false" strike="noStrike" sz="1200" u="none">
                <a:solidFill>
                  <a:srgbClr val="FFFFFF"/>
                </a:solidFill>
                <a:latin typeface="Calibri"/>
              </a:rPr>
              <a:t>lumigan bimatoprost solution</a:t>
            </a:r>
            <a:br/>
            <a:r>
              <a:rPr b="false" i="false" strike="noStrike" sz="1200" u="none">
                <a:solidFill>
                  <a:srgbClr val="FFFFFF"/>
                </a:solidFill>
                <a:latin typeface="Calibri"/>
              </a:rPr>
              <a:t>-Eating only a average number of glucose</a:t>
            </a:r>
            <a:br/>
            <a:r>
              <a:rPr b="false" i="false" strike="noStrike" sz="1200" u="none">
                <a:solidFill>
                  <a:srgbClr val="FFFFFF"/>
                </a:solidFill>
                <a:latin typeface="Calibri"/>
              </a:rPr>
              <a:t>bimatoprost topical ophthalmic</a:t>
            </a:r>
            <a:br/>
            <a:r>
              <a:rPr b="false" i="false" strike="noStrike" sz="1200" u="none">
                <a:solidFill>
                  <a:srgbClr val="FFFFFF"/>
                </a:solidFill>
                <a:latin typeface="Calibri"/>
              </a:rPr>
              <a:t>buy bimatoprost usa</a:t>
            </a:r>
            <a:br/>
            <a:r>
              <a:rPr b="false" i="false" strike="noStrike" sz="1200" u="none">
                <a:solidFill>
                  <a:srgbClr val="FFFFFF"/>
                </a:solidFill>
                <a:latin typeface="Calibri"/>
              </a:rPr>
              <a:t>bimatoprost rx</a:t>
            </a:r>
            <a:br/>
            <a:r>
              <a:rPr b="false" i="false" strike="noStrike" sz="1200" u="none">
                <a:solidFill>
                  <a:srgbClr val="FFFFFF"/>
                </a:solidFill>
                <a:latin typeface="Calibri"/>
              </a:rPr>
              <a:t>Bloodpressure is the force of blood in your blood vessels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xlash bimatoprost reviews</a:t>
            </a:r>
            <a:br/>
            <a:r>
              <a:rPr b="false" i="false" strike="noStrike" sz="1200" u="none">
                <a:solidFill>
                  <a:srgbClr val="FFFFFF"/>
                </a:solidFill>
                <a:latin typeface="Calibri"/>
              </a:rPr>
              <a:t>In short, Russia is even more dangerous and morally bankrupt than it was 21 years ago when John Paul II performed his consecration to the world</a:t>
            </a:r>
            <a:br/>
            <a:r>
              <a:rPr b="false" i="false" strike="noStrike" sz="1200" u="none">
                <a:solidFill>
                  <a:srgbClr val="FFFFFF"/>
                </a:solidFill>
                <a:latin typeface="Calibri"/>
              </a:rPr>
              <a:t>bimatoprost by cod</a:t>
            </a:r>
            <a:br/>
            <a:r>
              <a:rPr b="false" i="false" strike="noStrike" sz="1200" u="none">
                <a:solidFill>
                  <a:srgbClr val="FFFFFF"/>
                </a:solidFill>
                <a:latin typeface="Calibri"/>
              </a:rPr>
              <a:t>bimatoprost hair loss before after</a:t>
            </a:r>
            <a:br/>
            <a:r>
              <a:rPr b="false" i="false" strike="noStrike" sz="1200" u="none">
                <a:solidFill>
                  <a:srgbClr val="FFFFFF"/>
                </a:solidFill>
                <a:latin typeface="Calibri"/>
              </a:rPr>
              <a:t>bimatoprost ophthalmic solution 0.03 buy online</a:t>
            </a:r>
            <a:br/>
            <a:r>
              <a:rPr b="false" i="false" strike="noStrike" sz="1200" u="none">
                <a:solidFill>
                  <a:srgbClr val="FFFFFF"/>
                </a:solidFill>
                <a:latin typeface="Calibri"/>
              </a:rPr>
              <a:t>allergan latisse bimatoprost ophthalmic solution</a:t>
            </a:r>
            <a:br/>
            <a:r>
              <a:rPr b="false" i="false" strike="noStrike" sz="1200" u="none">
                <a:solidFill>
                  <a:srgbClr val="FFFFFF"/>
                </a:solidFill>
                <a:latin typeface="Calibri"/>
              </a:rPr>
              <a:t>purchase bimatoprost overnight delivery</a:t>
            </a:r>
            <a:br/>
            <a:r>
              <a:rPr b="false" i="false" strike="noStrike" sz="1200" u="none">
                <a:solidFill>
                  <a:srgbClr val="FFFFFF"/>
                </a:solidFill>
                <a:latin typeface="Calibri"/>
              </a:rPr>
              <a:t>bimatoprost ophthalmic solution careprost uk</a:t>
            </a:r>
            <a:br/>
            <a:r>
              <a:rPr b="false" i="false" strike="noStrike" sz="1200" u="none">
                <a:solidFill>
                  <a:srgbClr val="FFFFFF"/>
                </a:solidFill>
                <a:latin typeface="Calibri"/>
              </a:rPr>
              <a:t>purchase bimatoprost online</a:t>
            </a:r>
            <a:br/>
            <a:r>
              <a:rPr b="false" i="false" strike="noStrike" sz="1200" u="none">
                <a:solidFill>
                  <a:srgbClr val="FFFFFF"/>
                </a:solidFill>
                <a:latin typeface="Calibri"/>
              </a:rPr>
              <a:t>Hormonale acne is wat lastiger te behandelen</a:t>
            </a:r>
            <a:br/>
            <a:r>
              <a:rPr b="false" i="false" strike="noStrike" sz="1200" u="none">
                <a:solidFill>
                  <a:srgbClr val="FFFFFF"/>
                </a:solidFill>
                <a:latin typeface="Calibri"/>
              </a:rPr>
              <a:t>bimatoprost ophthalmic solution 0.03</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lumigan - bimatoprost 0.03</a:t>
            </a:r>
            <a:br/>
            <a:r>
              <a:rPr b="false" i="false" strike="noStrike" sz="1200" u="none">
                <a:solidFill>
                  <a:srgbClr val="FFFFFF"/>
                </a:solidFill>
                <a:latin typeface="Calibri"/>
              </a:rPr>
              <a:t>bimatoprost mail order canada</a:t>
            </a:r>
            <a:br/>
            <a:r>
              <a:rPr b="false" i="false" strike="noStrike" sz="1200" u="none">
                <a:solidFill>
                  <a:srgbClr val="FFFFFF"/>
                </a:solidFill>
                <a:latin typeface="Calibri"/>
              </a:rPr>
              <a:t>The PCP made the diagnosis of &amp;ldquo;osteomyelitis.&amp;rdquo; No labs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Order Bimatoprost Cash On Delivery - Lumigan - Bimatoprost 0.03</dc:title>
  <dc:description>Bimatoprost ophthalmic solution 0.03 for sale, order bimatoprost 0.03, bimatoprost generic india, bimatoprost, purchasing bimatoprost online, do you need a prescription for bimatoprost, xlash bimatoprost reviews</dc:description>
  <dc:subject>Order Bimatoprost Cash On Delivery - Lumigan - Bimatoprost 0.03</dc:subject>
  <cp:keywords>bimatoprost ophthalmic solution 0.03 3ml, order bimatoprost ophthalmic solution, order bimatoprost cod fedex, where to buy bimatoprost no prescription no fees, buy bimatoprost cod next day delivery, bimatoprost costa rica, bimatoprost cheapest, bimatoprost ophthalmic solution 0.03 buy in canada, bimatoprost price india, bimatoprost ophthalmic solution 0.03 buy online</cp:keywords>
  <cp:category/>
</cp:coreProperties>
</file>