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jpg" ContentType="image/jpeg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 <Relationship Id="rId10" Type="http://schemas.openxmlformats.org/officeDocument/2006/relationships/slide" Target="slides/slide8.xml"/>
 <Relationship Id="rId11" Type="http://schemas.openxmlformats.org/officeDocument/2006/relationships/slide" Target="slides/slide9.xml"/>
 <Relationship Id="rId12" Type="http://schemas.openxmlformats.org/officeDocument/2006/relationships/slide" Target="slides/slide10.xml"/>
 <Relationship Id="rId13" Type="http://schemas.openxmlformats.org/officeDocument/2006/relationships/slide" Target="slides/slide11.xml"/>
 <Relationship Id="rId14" Type="http://schemas.openxmlformats.org/officeDocument/2006/relationships/slide" Target="slides/slide12.xml"/>
 <Relationship Id="rId15" Type="http://schemas.openxmlformats.org/officeDocument/2006/relationships/slide" Target="slides/slide13.xml"/>
 <Relationship Id="rId16" Type="http://schemas.openxmlformats.org/officeDocument/2006/relationships/slide" Target="slides/slide14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469.jpg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470.jpg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471.jpg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472.jpg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473.jpg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474.jpg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475.jpg"/>
</Relationships>

</file>

<file path=ppt/slides/_rels/slide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476.jpg"/>
</Relationships>

</file>

<file path=ppt/slides/_rels/slide9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477.jpg"/>
</Relationships>

</file>

<file path=ppt/slides/_rels/slide10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478.jpg"/>
</Relationships>

</file>

<file path=ppt/slides/_rels/slide1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479.jpg"/>
</Relationships>

</file>

<file path=ppt/slides/_rels/slide1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480.jpg"/>
</Relationships>

</file>

<file path=ppt/slides/_rels/slide1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481.jpg"/>
</Relationships>

</file>

<file path=ppt/slides/_rels/slide1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482.jp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952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true" i="false" strike="noStrike" sz="2000" u="none">
                <a:solidFill>
                  <a:srgbClr val="FFFFFF"/>
                </a:solidFill>
                <a:latin typeface="Calibri"/>
              </a:rPr>
              <a:t>Can You Buy Clotrimazole Lozenges Over The Counter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95250" y="95250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topical pregnancy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miconazole or nystatin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tablet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lotrisone generic cream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buy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1 hc powder in clotrimazole cream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Otros signos incluyen heces duras y secas o esfuerzo excesivo para evacuar.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cream usp 1 walmart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wish anybody that takes it the best of luck and wish them the best to find a alternative replacement.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clotrimazole cream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lotrisone cream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you use clotrimazole antifungal cream for a yeast infection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 ex antifungal clotrimazole cream walmart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bp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Lowering of blood pressure is also achieved by the Caduet drug through relaxation of blood vessels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oral paint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antifungal clotrimazole cream usp 1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cream 1 20g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lotrisone generic name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you buy clotrimazole lozenges over the counter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Deren Einteilung erfolgt nach dem Zellwand-Polysaccharid (Lancefield-Gruppen A, B, C, D, G und F) oder dem Hlyseverhalten (hlysierend, vergrnend, nicht hlysierend) (2).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uses of clotrimazole cream usp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dusting powder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This rate includes patients who did not take the drug correctly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cream 1 50g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100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Pngase ropa que lo proteja y use un bloqueador con filtro solar (de SPF 30 o mayor) si usted est afuera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tablets oral thrush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cream 2 information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7 reviews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Acai Perfect Acai Purest Does Loestrin Cause Depression Burning Fat Prozac Cephalexin 250 Mg Ingredients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tro 10mg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butoconazole clotrimazole miconazole nistatin tioconazole dan terconazole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Treasuries prices dipped ahead of Tuesday's release ofemployment data for September, after the partial U.S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500mg tablet health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FDA   brief asserted that Pfizer did not have to warn physicians about the   suicide risk because there was no evidence of a causal relationship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econazole ketoconazole miconazole nystatin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miconazole ketoconazole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2 ringworm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ear drops dose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miconazole clotrimazole or tolnaftate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glycolzuur; heb het idee dat het nu nog iets beter gaat.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purchase lotrisone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fougera clotrimazole cream usp 1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oral clotrimazole pregnancy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lotrisone cream 45gm used for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lotrisone lotion ndc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lotion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clotrimazole cream prescribed for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These side effects are usually temporary and may lessen as you continue using orlistat: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miconazole clotrimazole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miconazole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canesten clotrimazole thrush treatment 3 day cream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cream ringworm dogs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(lotrimin mycelex)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was okay the first week, actually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tablet pregnancy category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i buy clotrimazole over the counter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topical solution 1 for ear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tabletki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strongest otc clotrimazole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I'm interested in this position loans i can get today Economic growth is too slow and unemployment too high to spur much inflation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lotion for scalp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cream 1 for babies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connection between prolactin levels and side effects is unknown.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over the counter products contain clotrimazole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Why? I don&amp;#39;t know.Took it for lower back pain an fibromyalgia an tibial stress fracture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cream usp 1 used for acne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canesten clotrimazole antifungal cream during pregnancy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doctor said that I do not have an autoimmune disorder and that the dizziness they believe is caused by soft tissue on a CT Scan which they believe is a cholosteatoma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ear drops otc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100 mg tabletki dopochwowe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cream used for eczema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ointment indications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otc clotrimazole solution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But my doctor said if Pristiq doesn't work for my depression/anxiety, he'll put me back on it.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7 during pregnancy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2 cream boots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Feeding over several weeks causes the blemish to take on a blister-like appearance and can destroy much of the leaf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ointment in pregnancy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otc clotrimazole lozenge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topical cream walmart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also want to add that that is the ob/gyn left that I could go to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walgreens clotrimazole 3 reviews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miconazole ringworm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10 mg lozenge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gel kansel ds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cream products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lotrisone otc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gyne lotrimin or mycelex clotrimazole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zakaenia droczowych, w tym zapalenie perza moczowego), zakaenia gch drddechowych, w tym zapalenie garda i zatok, bbrzucha, biegunka, dyspepsja, zaburzenia odkowo-jelitowe, wyprysk, bstawowe, bplecnp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canesten clotrimazole thrush treatment 3 day cream 2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cream usp 1 for acne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Rizatriptan works by stimulating receptors called serotonin (or 5HT) receptors that are found in the brain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oral bioavailability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over the counter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You might be wasting money going to them first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clotrimazole cream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lotrisone cream for sale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lotrisone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Propylenglycol kann auerdem Hautreizungen hervorrufen.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100 mg ovulos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generic lotrisone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lotrisone cream generic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oral clotrimazole dose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clotrimazole cream usp 1 use for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Patients are warned to wean themselves off antidepressants slowly and under a doctor&amp;rsquo;s care.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otc clotrimazole for diaper rash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1 cream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topical clotrimazole cream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lotion use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would you recommend combating inflammation?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ointment philippines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miconazole or clotrimazole gels</a:t>
            </a:r>
            <a:b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You have to break apart the capsules, even though the manufacturer tells you not to, and divide up the tiny granules into smaller doses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lotrisone generic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topical clotrimazole safe in pregnancy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topical solution usp 1 30ml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canesten clotrimazole antifungal cream review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canesten internal cream for thrush clotrimazole 10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However, adapalene is also used for treating a list of skin conditions including rosacea, spot, whiteheads, blackheads, hyperpigmentation, wrinkles, blemish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1 25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Mean serum prolactin dropped from 181.4 mcg/L (range 153 to 213 mcg/L) on the first day to 12.5 mcg/L (range 0.9 to 37 mcg/L) on day 4, and 18.2 mcg/L (range 2 to 36.2 mcg/L) on day 14 after the dose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miconazole nitrate or clotrimazole for ringworm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It is very hard to find such price for adapalene gel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ointment india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1 hc in clotrimazole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cream ringworm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generic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uses for clotrimazole cream usp 1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topical cream dosage</a:t>
            </a:r>
            <a:b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take vitamins, exercise and try to maintain a healthy life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10 mg oral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usp 100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for men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cream for oral thrush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Dirks montelukast half life a leer el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1 cream over the counter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pessaries bp 100mg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list of clotrimazole creams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antifungal cream for thrush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uses for clotrimazole cream 1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You might be wasting money going to them first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canesten clotrimazole thrush treatment 3 day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clotrimazole cream 2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Machine manufacturer maintenance technician with 3 4 sleep a day to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ear drops over the counter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clotrimazole lozenges</a:t>
            </a:r>
            <a:b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I&amp;#39;m from Australia, so Cannabis is illegal everywhere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lotrisone lotion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So all of this has been really hard and I just hope I have luck in the first try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1 cream prescription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you use canesten clotrimazole antifungal cream for thrush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cream usp 1 for dogs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noticed a small bumb on my neck in my 20&amp;rsquo;s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cream ip 2 w/w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hydrocortisone 1 clotrimazole 1 cream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cream over the counter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which is better clotrimazole or miconazole for yeast infection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cream generic name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miconazole or clotrimazole during pregnancy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Many women survive with chronic pain, pelvic inflammatory disease, and infertility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2 athlete's foot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canesten hc cream clotrimazole hydrocortisone 30g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tablets uses</a:t>
            </a:r>
            <a:b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prescription clotrimazole cream usp 1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10mg troche rox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buy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cream 10mg/g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Problem is, the drug works so well for me I cant see myself weaning off of it and trying something else (like what?)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to buy clotrimazole cream in singapore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cream usp 1 for yeast infection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Seroquel XR is used in the treatment of bipolar disorder; schizoaffective disorder; schizophrenia; major depressive disorder; depression and belongs to the drug class atypical antipsychotics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clotrimazole over the counter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It should not be taken by persons who are allergic to sulfa, because it may cause severe rash, hepatitis and Stevens-Johnson syndrome.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cream bp 1 w/w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generic lotrisone cream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cream 2 during pregnancy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10 mg lozenges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cream 1 percent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could go on and on but it is now about 8 weeks since I knew enough was enough and I had to stop or there would be nothing left for me to return to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uk buy</a:t>
            </a:r>
            <a:b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lotrisone cream generic name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lotrisone ointment dose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topical cream usp 1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spray india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topical cream for ringworm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products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drops for nails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clotrimazole cream be used to treat scabies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MY PSYCH DOC DOES NOT AGREE WITH MY PRIMARY WHO THINKS I AM OVER MEDICATED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cream 1 25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had no bleeding up until july 2013 where there was a few days when I had light bleeding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clotrimazole cream usp 1 be used for yeast infection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But I don&amp;rsquo;t feel sad, i just feel really angry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ointment used for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miconazole clotrimazole ketoconazole oxiconazole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lotrisone lotion uses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En Denorex shampoo, dat moet ik 2 a 3x per week gebruiken</a:t>
            </a:r>
            <a:b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lotrimin generic clotrimazole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My 9 yr.old son has been trying different med's for over three years now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1 cream otc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There are considerable overlaps in the pain descriptors between nociceptive and neuropathic pain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buy online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you use clotrimazole topical cream for yeast infection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mycelex clotrimazole cream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Windows 7 it's replacement is also good but Windows 8 is dangerous There is a publicized back door Microsoft and it's partners have put in that controls what you can run on your computer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1 hydrocortisone 1 clotrimazole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mycelex pastillas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lotrisone lotion how supplied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100 mg oral troches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lotrisone cream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ointment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lotrisone cream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I&amp;#39;ve had two experiences purchasing Plan B, in different states mind you, where I was shamed by the pharmacist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lotrisone purchase</a:t>
            </a:r>
            <a:b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10mg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Could you please repeat that? tax refund loan now No argument there, TFF, but the people earning 10-digit salaries for managing those F500 companies should be leaders, not caretakers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cream uses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Jcob Mons</dc:creator>
  <cp:lastModifiedBy>Unknown Creator</cp:lastModifiedBy>
  <dcterms:created xsi:type="dcterms:W3CDTF">2015-12-20T01:16:56+04:00</dcterms:created>
  <dcterms:modified xsi:type="dcterms:W3CDTF">2015-12-20T01:16:56+04:00</dcterms:modified>
  <dc:title>Lotrisone Otc - Lotrisone Cream Uk</dc:title>
  <dc:description>Clotrimazole cream ringworm dogs, what over the counter products contain clotrimazole, clotrimazole 7 during pregnancy, lotrisone cream for sale, topical clotrimazole cream, clotrimazole cream ringworm, clotrimazole generic</dc:description>
  <dc:subject>Lotrisone Otc - Lotrisone Cream Uk</dc:subject>
  <cp:keywords>1 hc powder in clotrimazole cream, antifungal clotrimazole cream usp 1, uses of clotrimazole cream usp, what over the counter products contain clotrimazole, clotrimazole ointment indications, clotrimazole 1 25, 1 hc in clotrimazole, lotrisone ointment dose, clotrimazole ointment used for, lotrisone lotion how supplied</cp:keywords>
  <cp:category/>
</cp:coreProperties>
</file>