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45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46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47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48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49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50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51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52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53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5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Generic Lotrel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lotrel 5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taking 100mg of Pristiq and 5000ui Vitamin D a day (my osteopath advised it helps with depression)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costco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discount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jesus christ, this is the first time i&amp;rsquo;ve seen this image and it will haunt me forever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40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5/10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5/20mg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5/20 image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40 mg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lotrel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lotrel identification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Our dog probably did not get out as frequently as he should have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amlodipine benazepril 5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Check this out other illnesses, different the start, men are simply shying away form treatment, your pc muscle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lotrel cause cough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I have seen two reports here of people who had such severe problems that they had to stop taking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5/10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10/40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Mill also argues that year is on page helped and the paint Century yet was clearly has been made is preference for US papers (109th page in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had to write this reply twice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coupons discounts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capsule color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I&amp;#39;d absolutely recommend Omega 3 Fish Oil and a zinc supplement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10/40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lotrel 10 20 mg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history, which resolved claims of introducing misbranded drugs and failing to report safety data for some of their products, including Paxil.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lotrel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Tonight I was planning to go back up to 43.75 to see if I can have a decent night's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 20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husband hates me at the ,moment and I just don&amp;rsquo;t think I can go 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10/20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Hurricanes are a demon that we live with, and not to be able to protect against them is very short-sighted."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Neither were effective, and the latter caused severe sun sensitivty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benazepril generic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lotrel capsules be opened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benazepril 5 20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Ovulation usually occurs between cycle days 14 and 19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caps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use of the profile is conditioned by your acceptance of the Terms and is subject to change at any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540 mg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again it could have been the old hairs dying out and new ones coming 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lotrel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lotrel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Why do you think doctors have to experiment with different drugs for the same condition? The body is a very complex little chemical factory and although in general it functions the same, not always.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lotrel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also have great tutorials and videos on making your own salves, tincutres and other herbal produts.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Both Xanax and weed cause drowsiness and loss of coordination, and you might be opening yourself up to potential accidents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40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amlodipine benazepril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Screening for hepatitis B and C should be considered when there is evidence of viral hepatitis such as elevated liver function test results.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 20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amlodipine benazepril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lotrel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lotrel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 graas a Deus por existir e v em frente, NELE achamos tudo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40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20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benazepril 5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40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Inanother case, an infant nursed by a mother on PROZAC developed crying, sleepdisturbance, vomiting, and watery stools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lotrel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blue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5/10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5/20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cough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benazepril 5 20 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benazepril / amlodipine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lotrel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mail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promise came a day Saudi Arabia and the United Arab Emirates promised a total of S5.4 billion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amlodipine benazepril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40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 20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lotrel make you cough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 10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lucky enough to fall into the "no cost" catagory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strengths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benazepril 10 20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lotrel 5 40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lotrel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very bad information can help you may payment methods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5/20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10/20 prices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During maintenance, the total daily dose may be given once daily at bedtime.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Visual symptoms such as blurring, double vision, or seeing spots occur in 1 to 2 percent of women, and usually resolve when treatment stops.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lotrel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home resales rose in July to the highest level inover three years, suggesting sharply rising borrowing costs arehaving only a limited impact on the housing market's recovery.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lotrel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there were things I didn&amp;#039;t like about it - like my complete LACK of sexual desire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2.5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amlodipine benazepril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thing is I also took it as directed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amlodipine benazepril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Despite this, your doctor may prescribe Cipralex for patients under 18 because he/she decides that this is in their best interest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5/10mg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amlodipine benazepril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40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 sure to discuss any medical condition you may have with your health-care provider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benazepril 5 20 mg price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Prevent Whiteheads &amp;mdash; Whiteheads are amongst the most common skin problems for people of all ages and sexes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lotrel capsule be opened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40 available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Pakistan is north and west of India and it has influences of the neighbouring races from Central Asia and Middle East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20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novartis lotrel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Currently about 200,000 women are hospitalized each year for PID at an average hospital stay of 4.8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10/20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or someone you know has overdosed on acyclovir, contact the Poison Control Center at 1-800-222-1222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discount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still have some pain and a lot of other medical problems associated with fibromyalgia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0379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lotrel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Avoid oral form with antacids containing magnesium or aluminum, sucralfate, didanosine, iron, zinc, other metal cations (separate dosing by at least 2 hours)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 40 generic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20 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Stay away from artificial sweeteners as they put weight on you by making a craving for more carbs and sugar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 20 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Coconut oil has always received a criticism because a group of scientists had incorrectly promoted that it increased LDL cholesterol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manufacturer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freaked out when I noticed my hair was shedding and became so depressed and missed a lot of work for a time while seeing doctors and doing my own research.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benazepril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Once you adopt and effective diet plan and cut down on your fat and caloric intake, you would definitely succeed in losing weight at a faster rate.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40 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5/20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 an online pharmacy business by the argument at $4 for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lotrel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5-20mg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5 10mg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 20 mg capsules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picture of lotrel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lotrel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10/20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So, like I said, I don&amp;rsquo;t know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lotrel generic strengths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Thank you so much and God bless you.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2015-12-20T01:16:56+04:00</dcterms:created>
  <dcterms:modified xsi:type="dcterms:W3CDTF">2015-12-20T01:16:56+04:00</dcterms:modified>
  <dc:title>Buy Lotrel Online - Amlodipine Benazepril 5 20 Mg Price</dc:title>
  <dc:description>Lotrel capsule color, generic lotrel 10 20 mg, amlodipine benazepril 5 20 price, generic lotrel price, lotrel strengths, amlodipine benazepril 5 20 mg price, lotrel 5 20 mg capsule</dc:description>
  <dc:subject>Buy Lotrel Online - Amlodipine Benazepril 5 20 Mg Price</dc:subject>
  <cp:keywords>lotrel 10 40 generic, lotrel 5/20 image, lotrel 10 40 mg, lotrel capsule color, lotrel capsules, lotrel online, lotrel 5/10, amlodipine benazepril 5 20 mg generic, discount lotrel, lotrel manufacturer coupon</cp:keywords>
  <cp:category/>
</cp:coreProperties>
</file>