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2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2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3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3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3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3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3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3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3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3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3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3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4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41.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42.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43.jp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4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Convert Toprol Xl To Metoprolol Tartrate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metoprolol 50 mg</a:t>
            </a:r>
            <a:br/>
            <a:r>
              <a:rPr b="false" i="false" strike="noStrike" sz="1200" u="none">
                <a:solidFill>
                  <a:srgbClr val="FFFFFF"/>
                </a:solidFill>
                <a:latin typeface="Calibri"/>
              </a:rPr>
              <a:t>metoprolol atenolol equivalent dose</a:t>
            </a:r>
            <a:br/>
            <a:r>
              <a:rPr b="false" i="false" strike="noStrike" sz="1200" u="none">
                <a:solidFill>
                  <a:srgbClr val="FFFFFF"/>
                </a:solidFill>
                <a:latin typeface="Calibri"/>
              </a:rPr>
              <a:t>lopressor toprol xl conversion</a:t>
            </a:r>
            <a:br/>
            <a:r>
              <a:rPr b="false" i="false" strike="noStrike" sz="1200" u="none">
                <a:solidFill>
                  <a:srgbClr val="FFFFFF"/>
                </a:solidFill>
                <a:latin typeface="Calibri"/>
              </a:rPr>
              <a:t>generic version of metoprolol succinate</a:t>
            </a:r>
            <a:br/>
            <a:r>
              <a:rPr b="false" i="false" strike="noStrike" sz="1200" u="none">
                <a:solidFill>
                  <a:srgbClr val="FFFFFF"/>
                </a:solidFill>
                <a:latin typeface="Calibri"/>
              </a:rPr>
              <a:t>I had a cold on Halloween of &amp;rdquo;91 and some fool takes a picture of me mid-sneeze and now I&amp;rsquo;ve got to deal with a bunch of lawsuits</a:t>
            </a:r>
            <a:br/>
            <a:r>
              <a:rPr b="false" i="false" strike="noStrike" sz="1200" u="none">
                <a:solidFill>
                  <a:srgbClr val="FFFFFF"/>
                </a:solidFill>
                <a:latin typeface="Calibri"/>
              </a:rPr>
              <a:t>amlodipine 5 mg+metoprolol 50 mg</a:t>
            </a:r>
            <a:br/>
            <a:r>
              <a:rPr b="false" i="false" strike="noStrike" sz="1200" u="none">
                <a:solidFill>
                  <a:srgbClr val="FFFFFF"/>
                </a:solidFill>
                <a:latin typeface="Calibri"/>
              </a:rPr>
              <a:t>generic metoprolol er cost</a:t>
            </a:r>
            <a:br/>
            <a:r>
              <a:rPr b="false" i="false" strike="noStrike" sz="1200" u="none">
                <a:solidFill>
                  <a:srgbClr val="FFFFFF"/>
                </a:solidFill>
                <a:latin typeface="Calibri"/>
              </a:rPr>
              <a:t>order metoprolol tartrate</a:t>
            </a:r>
            <a:br/>
            <a:r>
              <a:rPr b="false" i="false" strike="noStrike" sz="1200" u="none">
                <a:solidFill>
                  <a:srgbClr val="FFFFFF"/>
                </a:solidFill>
                <a:latin typeface="Calibri"/>
              </a:rPr>
              <a:t>toprol xl metoprolol succinate er</a:t>
            </a:r>
            <a:br/>
            <a:r>
              <a:rPr b="false" i="false" strike="noStrike" sz="1200" u="none">
                <a:solidFill>
                  <a:srgbClr val="FFFFFF"/>
                </a:solidFill>
                <a:latin typeface="Calibri"/>
              </a:rPr>
              <a:t>lopressor sr monograph</a:t>
            </a:r>
            <a:br/>
            <a:r>
              <a:rPr b="false" i="false" strike="noStrike" sz="1200" u="none">
                <a:solidFill>
                  <a:srgbClr val="FFFFFF"/>
                </a:solidFill>
                <a:latin typeface="Calibri"/>
              </a:rPr>
              <a:t>buy metoprolol tartrate online</a:t>
            </a:r>
            <a:br/>
            <a:r>
              <a:rPr b="false" i="false" strike="noStrike" sz="1200" u="none">
                <a:solidFill>
                  <a:srgbClr val="FFFFFF"/>
                </a:solidFill>
                <a:latin typeface="Calibri"/>
              </a:rPr>
              <a:t>It is also called Wellbutrin or Zyban</a:t>
            </a:r>
            <a:br/>
            <a:r>
              <a:rPr b="false" i="false" strike="noStrike" sz="1200" u="none">
                <a:solidFill>
                  <a:srgbClr val="FFFFFF"/>
                </a:solidFill>
                <a:latin typeface="Calibri"/>
              </a:rPr>
              <a:t>lopressor 12.5 mg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pastillas lopressor metoprolol 100 mg</a:t>
            </a:r>
            <a:br/>
            <a:r>
              <a:rPr b="false" i="false" strike="noStrike" sz="1200" u="none">
                <a:solidFill>
                  <a:srgbClr val="FFFFFF"/>
                </a:solidFill>
                <a:latin typeface="Calibri"/>
              </a:rPr>
              <a:t>is metoprolol er succinate the same as toprol xl</a:t>
            </a:r>
            <a:br/>
            <a:r>
              <a:rPr b="false" i="false" strike="noStrike" sz="1200" u="none">
                <a:solidFill>
                  <a:srgbClr val="FFFFFF"/>
                </a:solidFill>
                <a:latin typeface="Calibri"/>
              </a:rPr>
              <a:t>Bei der schwangeren Frau macht sich die Gonorrht Schmerzen beim Wasserlassen (Dysurie), Zervizitis, Salpingitis (Eileiter-Entzndung) und Bartholinitis (Entzndung der Bartholinischen Drse) bemerkbar</a:t>
            </a:r>
            <a:br/>
            <a:r>
              <a:rPr b="false" i="false" strike="noStrike" sz="1200" u="none">
                <a:solidFill>
                  <a:srgbClr val="FFFFFF"/>
                </a:solidFill>
                <a:latin typeface="Calibri"/>
              </a:rPr>
              <a:t>generic metoprolol succinate</a:t>
            </a:r>
            <a:br/>
            <a:r>
              <a:rPr b="false" i="false" strike="noStrike" sz="1200" u="none">
                <a:solidFill>
                  <a:srgbClr val="FFFFFF"/>
                </a:solidFill>
                <a:latin typeface="Calibri"/>
              </a:rPr>
              <a:t>lopressor 100 mg posologie</a:t>
            </a:r>
            <a:br/>
            <a:r>
              <a:rPr b="false" i="false" strike="noStrike" sz="1200" u="none">
                <a:solidFill>
                  <a:srgbClr val="FFFFFF"/>
                </a:solidFill>
                <a:latin typeface="Calibri"/>
              </a:rPr>
              <a:t>metoprolol atenolol compared</a:t>
            </a:r>
            <a:br/>
            <a:r>
              <a:rPr b="false" i="false" strike="noStrike" sz="1200" u="none">
                <a:solidFill>
                  <a:srgbClr val="FFFFFF"/>
                </a:solidFill>
                <a:latin typeface="Calibri"/>
              </a:rPr>
              <a:t>metoprolol tartrate lopressor toprol xl</a:t>
            </a:r>
            <a:br/>
            <a:r>
              <a:rPr b="false" i="false" strike="noStrike" sz="1200" u="none">
                <a:solidFill>
                  <a:srgbClr val="FFFFFF"/>
                </a:solidFill>
                <a:latin typeface="Calibri"/>
              </a:rPr>
              <a:t>metoprolol tartrate (lopressor) 25 mg</a:t>
            </a:r>
            <a:br/>
            <a:r>
              <a:rPr b="false" i="false" strike="noStrike" sz="1200" u="none">
                <a:solidFill>
                  <a:srgbClr val="FFFFFF"/>
                </a:solidFill>
                <a:latin typeface="Calibri"/>
              </a:rPr>
              <a:t>Remove card http://www.cafsowrag4development.org/do-my-essays-do-my-essays/ do my essays do my essays Judge Sean Lane, in U.S</a:t>
            </a:r>
            <a:br/>
            <a:r>
              <a:rPr b="false" i="false" strike="noStrike" sz="1200" u="none">
                <a:solidFill>
                  <a:srgbClr val="FFFFFF"/>
                </a:solidFill>
                <a:latin typeface="Calibri"/>
              </a:rPr>
              <a:t>metoprolol atenolol dose conversion</a:t>
            </a:r>
            <a:br/>
            <a:r>
              <a:rPr b="false" i="false" strike="noStrike" sz="1200" u="none">
                <a:solidFill>
                  <a:srgbClr val="FFFFFF"/>
                </a:solidFill>
                <a:latin typeface="Calibri"/>
              </a:rPr>
              <a:t>lopressor 25mg</a:t>
            </a:r>
            <a:br/>
            <a:r>
              <a:rPr b="false" i="false" strike="noStrike" sz="1200" u="none">
                <a:solidFill>
                  <a:srgbClr val="FFFFFF"/>
                </a:solidFill>
                <a:latin typeface="Calibri"/>
              </a:rPr>
              <a:t>You might try asking your dermatologist to contact Roche pharmaceuticals to see if they can provide you some assistance with obtaining the medication</a:t>
            </a:r>
            <a:br/>
            <a:r>
              <a:rPr b="false" i="false" strike="noStrike" sz="1200" u="none">
                <a:solidFill>
                  <a:srgbClr val="FFFFFF"/>
                </a:solidFill>
                <a:latin typeface="Calibri"/>
              </a:rPr>
              <a:t>lopressor 50 mg daily</a:t>
            </a:r>
            <a:br/>
            <a:r>
              <a:rPr b="false" i="false" strike="noStrike" sz="1200" u="none">
                <a:solidFill>
                  <a:srgbClr val="FFFFFF"/>
                </a:solidFill>
                <a:latin typeface="Calibri"/>
              </a:rPr>
              <a:t>buy lopressor</a:t>
            </a:r>
            <a:br/>
            <a:r>
              <a:rPr b="false" i="false" strike="noStrike" sz="1200" u="none">
                <a:solidFill>
                  <a:srgbClr val="FFFFFF"/>
                </a:solidFill>
                <a:latin typeface="Calibri"/>
              </a:rPr>
              <a:t>The report should provide a clarification of principles will be used.</a:t>
            </a:r>
            <a:br/>
            <a:r>
              <a:rPr b="false" i="false" strike="noStrike" sz="1200" u="none">
                <a:solidFill>
                  <a:srgbClr val="FFFFFF"/>
                </a:solidFill>
                <a:latin typeface="Calibri"/>
              </a:rPr>
              <a:t>switching from toprol xl to metoprolol tartrate</a:t>
            </a:r>
            <a:br/>
            <a:r>
              <a:rPr b="false" i="false" strike="noStrike" sz="1200" u="none">
                <a:solidFill>
                  <a:srgbClr val="FFFFFF"/>
                </a:solidFill>
                <a:latin typeface="Calibri"/>
              </a:rPr>
              <a:t>It does not cause the dangerous systemic side effects of Accutane, and it causes very little inflammation of the skin at all</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toprol xl metoprolol tartrate</a:t>
            </a:r>
            <a:br/>
            <a:r>
              <a:rPr b="false" i="false" strike="noStrike" sz="1200" u="none">
                <a:solidFill>
                  <a:srgbClr val="FFFFFF"/>
                </a:solidFill>
                <a:latin typeface="Calibri"/>
              </a:rPr>
              <a:t>toprol xl 50 mg metoprolol</a:t>
            </a:r>
            <a:br/>
            <a:r>
              <a:rPr b="false" i="false" strike="noStrike" sz="1200" u="none">
                <a:solidFill>
                  <a:srgbClr val="FFFFFF"/>
                </a:solidFill>
                <a:latin typeface="Calibri"/>
              </a:rPr>
              <a:t>lopressor 50/25</a:t>
            </a:r>
            <a:br/>
            <a:r>
              <a:rPr b="false" i="false" strike="noStrike" sz="1200" u="none">
                <a:solidFill>
                  <a:srgbClr val="FFFFFF"/>
                </a:solidFill>
                <a:latin typeface="Calibri"/>
              </a:rPr>
              <a:t>Avoid having a light right above or behind you</a:t>
            </a:r>
            <a:br/>
            <a:r>
              <a:rPr b="false" i="false" strike="noStrike" sz="1200" u="none">
                <a:solidFill>
                  <a:srgbClr val="FFFFFF"/>
                </a:solidFill>
                <a:latin typeface="Calibri"/>
              </a:rPr>
              <a:t>metoprolol atenolol equivalent</a:t>
            </a:r>
            <a:br/>
            <a:r>
              <a:rPr b="false" i="false" strike="noStrike" sz="1200" u="none">
                <a:solidFill>
                  <a:srgbClr val="FFFFFF"/>
                </a:solidFill>
                <a:latin typeface="Calibri"/>
              </a:rPr>
              <a:t>generic metoprolol succinate er</a:t>
            </a:r>
            <a:br/>
            <a:r>
              <a:rPr b="false" i="false" strike="noStrike" sz="1200" u="none">
                <a:solidFill>
                  <a:srgbClr val="FFFFFF"/>
                </a:solidFill>
                <a:latin typeface="Calibri"/>
              </a:rPr>
              <a:t>metoprolol atenolol anxiety</a:t>
            </a:r>
            <a:br/>
            <a:r>
              <a:rPr b="false" i="false" strike="noStrike" sz="1200" u="none">
                <a:solidFill>
                  <a:srgbClr val="FFFFFF"/>
                </a:solidFill>
                <a:latin typeface="Calibri"/>
              </a:rPr>
              <a:t>is metoprolol a generic for toprol xl</a:t>
            </a:r>
            <a:br/>
            <a:r>
              <a:rPr b="false" i="false" strike="noStrike" sz="1200" u="none">
                <a:solidFill>
                  <a:srgbClr val="FFFFFF"/>
                </a:solidFill>
                <a:latin typeface="Calibri"/>
              </a:rPr>
              <a:t>metoprolol er generic drug</a:t>
            </a:r>
            <a:br/>
            <a:r>
              <a:rPr b="false" i="false" strike="noStrike" sz="1200" u="none">
                <a:solidFill>
                  <a:srgbClr val="FFFFFF"/>
                </a:solidFill>
                <a:latin typeface="Calibri"/>
              </a:rPr>
              <a:t>generic metoprolol tartrate 25mg</a:t>
            </a:r>
            <a:br/>
            <a:r>
              <a:rPr b="false" i="false" strike="noStrike" sz="1200" u="none">
                <a:solidFill>
                  <a:srgbClr val="FFFFFF"/>
                </a:solidFill>
                <a:latin typeface="Calibri"/>
              </a:rPr>
              <a:t>metoprolol generic for toprol</a:t>
            </a:r>
            <a:br/>
            <a:r>
              <a:rPr b="false" i="false" strike="noStrike" sz="1200" u="none">
                <a:solidFill>
                  <a:srgbClr val="FFFFFF"/>
                </a:solidFill>
                <a:latin typeface="Calibri"/>
              </a:rPr>
              <a:t>lopressor xl</a:t>
            </a:r>
            <a:br/>
            <a:r>
              <a:rPr b="false" i="false" strike="noStrike" sz="1200" u="none">
                <a:solidFill>
                  <a:srgbClr val="FFFFFF"/>
                </a:solidFill>
                <a:latin typeface="Calibri"/>
              </a:rPr>
              <a:t>Writers are insane They&amp;rsquo;ve ruined all the main characters basically</a:t>
            </a:r>
            <a:br/>
            <a:r>
              <a:rPr b="false" i="false" strike="noStrike" sz="1200" u="none">
                <a:solidFill>
                  <a:srgbClr val="FFFFFF"/>
                </a:solidFill>
                <a:latin typeface="Calibri"/>
              </a:rPr>
              <a:t>lopressor sr</a:t>
            </a:r>
            <a:br/>
            <a:r>
              <a:rPr b="false" i="false" strike="noStrike" sz="1200" u="none">
                <a:solidFill>
                  <a:srgbClr val="FFFFFF"/>
                </a:solidFill>
                <a:latin typeface="Calibri"/>
              </a:rPr>
              <a:t>changing from lopressor to toprol xl</a:t>
            </a:r>
            <a:br/>
            <a:r>
              <a:rPr b="false" i="false" strike="noStrike" sz="1200" u="none">
                <a:solidFill>
                  <a:srgbClr val="FFFFFF"/>
                </a:solidFill>
                <a:latin typeface="Calibri"/>
              </a:rPr>
              <a:t>Russell, IJ, Mease PJ, Smith TR, Kajdasz DK, Wohlreich MM, Detke MJ, Walker DJ, Chappell AS, Arnold LM</a:t>
            </a:r>
            <a:br/>
            <a:r>
              <a:rPr b="false" i="false" strike="noStrike" sz="1200" u="none">
                <a:solidFill>
                  <a:srgbClr val="FFFFFF"/>
                </a:solidFill>
                <a:latin typeface="Calibri"/>
              </a:rPr>
              <a:t>lopressor 50 mg bid</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Mocht dit niet genoeg helpen kan je altijd met je huisarts overleggen om een anticonceptiepil voor te laten schrijven of een crme met antibiotica</a:t>
            </a:r>
            <a:br/>
            <a:r>
              <a:rPr b="false" i="false" strike="noStrike" sz="1200" u="none">
                <a:solidFill>
                  <a:srgbClr val="FFFFFF"/>
                </a:solidFill>
                <a:latin typeface="Calibri"/>
              </a:rPr>
              <a:t>lopressor hct reviews</a:t>
            </a:r>
            <a:br/>
            <a:r>
              <a:rPr b="false" i="false" strike="noStrike" sz="1200" u="none">
                <a:solidFill>
                  <a:srgbClr val="FFFFFF"/>
                </a:solidFill>
                <a:latin typeface="Calibri"/>
              </a:rPr>
              <a:t>From the sound of your post, you really don&amp;#39;t want to take it</a:t>
            </a:r>
            <a:br/>
            <a:r>
              <a:rPr b="false" i="false" strike="noStrike" sz="1200" u="none">
                <a:solidFill>
                  <a:srgbClr val="FFFFFF"/>
                </a:solidFill>
                <a:latin typeface="Calibri"/>
              </a:rPr>
              <a:t>lopressor sr half life</a:t>
            </a:r>
            <a:br/>
            <a:r>
              <a:rPr b="false" i="false" strike="noStrike" sz="1200" u="none">
                <a:solidFill>
                  <a:srgbClr val="FFFFFF"/>
                </a:solidFill>
                <a:latin typeface="Calibri"/>
              </a:rPr>
              <a:t>Women who know they have an abnormal BRCA1 or BRCA2 gene can take steps to reduce their risk</a:t>
            </a:r>
            <a:br/>
            <a:r>
              <a:rPr b="false" i="false" strike="noStrike" sz="1200" u="none">
                <a:solidFill>
                  <a:srgbClr val="FFFFFF"/>
                </a:solidFill>
                <a:latin typeface="Calibri"/>
              </a:rPr>
              <a:t>is there a generic for metoprolol er</a:t>
            </a:r>
            <a:br/>
            <a:r>
              <a:rPr b="false" i="false" strike="noStrike" sz="1200" u="none">
                <a:solidFill>
                  <a:srgbClr val="FFFFFF"/>
                </a:solidFill>
                <a:latin typeface="Calibri"/>
              </a:rPr>
              <a:t>is metoprolol succinate a generic drug</a:t>
            </a:r>
            <a:br/>
            <a:r>
              <a:rPr b="false" i="false" strike="noStrike" sz="1200" u="none">
                <a:solidFill>
                  <a:srgbClr val="FFFFFF"/>
                </a:solidFill>
                <a:latin typeface="Calibri"/>
              </a:rPr>
              <a:t>Thus some of the fight among the Egyptian people over who should run the government is driven as much by economic distress and fears for the future as on ideology</a:t>
            </a:r>
            <a:br/>
            <a:r>
              <a:rPr b="false" i="false" strike="noStrike" sz="1200" u="none">
                <a:solidFill>
                  <a:srgbClr val="FFFFFF"/>
                </a:solidFill>
                <a:latin typeface="Calibri"/>
              </a:rPr>
              <a:t>convert toprol xl to metoprolol tartrate</a:t>
            </a:r>
            <a:br/>
            <a:r>
              <a:rPr b="false" i="false" strike="noStrike" sz="1200" u="none">
                <a:solidFill>
                  <a:srgbClr val="FFFFFF"/>
                </a:solidFill>
                <a:latin typeface="Calibri"/>
              </a:rPr>
              <a:t>lopressor sr 200mg</a:t>
            </a:r>
            <a:br/>
            <a:r>
              <a:rPr b="false" i="false" strike="noStrike" sz="1200" u="none">
                <a:solidFill>
                  <a:srgbClr val="FFFFFF"/>
                </a:solidFill>
                <a:latin typeface="Calibri"/>
              </a:rPr>
              <a:t>order lopressor</a:t>
            </a:r>
            <a:br/>
            <a:r>
              <a:rPr b="false" i="false" strike="noStrike" sz="1200" u="none">
                <a:solidFill>
                  <a:srgbClr val="FFFFFF"/>
                </a:solidFill>
                <a:latin typeface="Calibri"/>
              </a:rPr>
              <a:t>is metoprolol er the same as toprol xl</a:t>
            </a:r>
            <a:br/>
            <a:r>
              <a:rPr b="false" i="false" strike="noStrike" sz="1200" u="none">
                <a:solidFill>
                  <a:srgbClr val="FFFFFF"/>
                </a:solidFill>
                <a:latin typeface="Calibri"/>
              </a:rPr>
              <a:t>lopressor hct package insert</a:t>
            </a:r>
            <a:br/>
            <a:r>
              <a:rPr b="false" i="false" strike="noStrike" sz="1200" u="none">
                <a:solidFill>
                  <a:srgbClr val="FFFFFF"/>
                </a:solidFill>
                <a:latin typeface="Calibri"/>
              </a:rPr>
              <a:t>metoprolol succ er 50 mg tab generic</a:t>
            </a:r>
            <a:br/>
            <a:r>
              <a:rPr b="false" i="false" strike="noStrike" sz="1200" u="none">
                <a:solidFill>
                  <a:srgbClr val="FFFFFF"/>
                </a:solidFill>
                <a:latin typeface="Calibri"/>
              </a:rPr>
              <a:t>He is author of more than 100 studies published in peer-reviewed journals.</a:t>
            </a:r>
            <a:br/>
            <a:r>
              <a:rPr b="false" i="false" strike="noStrike" sz="1200" u="none">
                <a:solidFill>
                  <a:srgbClr val="FFFFFF"/>
                </a:solidFill>
                <a:latin typeface="Calibri"/>
              </a:rPr>
              <a:t>lopressor online</a:t>
            </a:r>
            <a:br/>
            <a:r>
              <a:rPr b="false" i="false" strike="noStrike" sz="1200" u="none">
                <a:solidFill>
                  <a:srgbClr val="FFFFFF"/>
                </a:solidFill>
                <a:latin typeface="Calibri"/>
              </a:rPr>
              <a:t>You could certainly see your enthusiasm in the paintings you write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lopressor 100mg bula</a:t>
            </a:r>
            <a:br/>
            <a:r>
              <a:rPr b="false" i="false" strike="noStrike" sz="1200" u="none">
                <a:solidFill>
                  <a:srgbClr val="FFFFFF"/>
                </a:solidFill>
                <a:latin typeface="Calibri"/>
              </a:rPr>
              <a:t>Usually 50-75 mg/day for the remainder of the cycle</a:t>
            </a:r>
            <a:br/>
            <a:r>
              <a:rPr b="false" i="false" strike="noStrike" sz="1200" u="none">
                <a:solidFill>
                  <a:srgbClr val="FFFFFF"/>
                </a:solidFill>
                <a:latin typeface="Calibri"/>
              </a:rPr>
              <a:t>lopressor 100 mg tablet</a:t>
            </a:r>
            <a:br/>
            <a:r>
              <a:rPr b="false" i="false" strike="noStrike" sz="1200" u="none">
                <a:solidFill>
                  <a:srgbClr val="FFFFFF"/>
                </a:solidFill>
                <a:latin typeface="Calibri"/>
              </a:rPr>
              <a:t>Wait at least 30 minutes after taking alendronate beforehaving anything to eat or drink.</a:t>
            </a:r>
            <a:br/>
            <a:r>
              <a:rPr b="false" i="false" strike="noStrike" sz="1200" u="none">
                <a:solidFill>
                  <a:srgbClr val="FFFFFF"/>
                </a:solidFill>
                <a:latin typeface="Calibri"/>
              </a:rPr>
              <a:t>metoprolol buy online</a:t>
            </a:r>
            <a:br/>
            <a:r>
              <a:rPr b="false" i="false" strike="noStrike" sz="1200" u="none">
                <a:solidFill>
                  <a:srgbClr val="FFFFFF"/>
                </a:solidFill>
                <a:latin typeface="Calibri"/>
              </a:rPr>
              <a:t>toprol metoprolol succinate</a:t>
            </a:r>
            <a:br/>
            <a:r>
              <a:rPr b="false" i="false" strike="noStrike" sz="1200" u="none">
                <a:solidFill>
                  <a:srgbClr val="FFFFFF"/>
                </a:solidFill>
                <a:latin typeface="Calibri"/>
              </a:rPr>
              <a:t>Any other drug that increases my heartrate sends me straight into a full blown panic attack but that one</a:t>
            </a:r>
            <a:br/>
            <a:r>
              <a:rPr b="false" i="false" strike="noStrike" sz="1200" u="none">
                <a:solidFill>
                  <a:srgbClr val="FFFFFF"/>
                </a:solidFill>
                <a:latin typeface="Calibri"/>
              </a:rPr>
              <a:t>where can i buy metoprolol</a:t>
            </a:r>
            <a:br/>
            <a:r>
              <a:rPr b="false" i="false" strike="noStrike" sz="1200" u="none">
                <a:solidFill>
                  <a:srgbClr val="FFFFFF"/>
                </a:solidFill>
                <a:latin typeface="Calibri"/>
              </a:rPr>
              <a:t>There is no experience regarding the safety and efficacy of the long-term application of azithromycin for the above mentioned indications</a:t>
            </a:r>
            <a:br/>
            <a:r>
              <a:rPr b="false" i="false" strike="noStrike" sz="1200" u="none">
                <a:solidFill>
                  <a:srgbClr val="FFFFFF"/>
                </a:solidFill>
                <a:latin typeface="Calibri"/>
              </a:rPr>
              <a:t>toprol xl metoprolol succinate</a:t>
            </a:r>
            <a:br/>
            <a:r>
              <a:rPr b="false" i="false" strike="noStrike" sz="1200" u="none">
                <a:solidFill>
                  <a:srgbClr val="FFFFFF"/>
                </a:solidFill>
                <a:latin typeface="Calibri"/>
              </a:rPr>
              <a:t>lopressor 12.5 mg tablets</a:t>
            </a:r>
            <a:br/>
            <a:r>
              <a:rPr b="false" i="false" strike="noStrike" sz="1200" u="none">
                <a:solidFill>
                  <a:srgbClr val="FFFFFF"/>
                </a:solidFill>
                <a:latin typeface="Calibri"/>
              </a:rPr>
              <a:t>metoprolol succinate online pharmacy</a:t>
            </a:r>
            <a:br/>
            <a:r>
              <a:rPr b="false" i="false" strike="noStrike" sz="1200" u="none">
                <a:solidFill>
                  <a:srgbClr val="FFFFFF"/>
                </a:solidFill>
                <a:latin typeface="Calibri"/>
              </a:rPr>
              <a:t>Also my face has become mroe greasy resulting in a few spots etc (nothing horrendous though).</a:t>
            </a:r>
            <a:br/>
            <a:r>
              <a:rPr b="false" i="false" strike="noStrike" sz="1200" u="none">
                <a:solidFill>
                  <a:srgbClr val="FFFFFF"/>
                </a:solidFill>
                <a:latin typeface="Calibri"/>
              </a:rPr>
              <a:t>toprol xl metoprolol conversion</a:t>
            </a:r>
            <a:br/>
            <a:r>
              <a:rPr b="false" i="false" strike="noStrike" sz="1200" u="none">
                <a:solidFill>
                  <a:srgbClr val="FFFFFF"/>
                </a:solidFill>
                <a:latin typeface="Calibri"/>
              </a:rPr>
              <a:t>lopressor 100 mg pictures</a:t>
            </a:r>
            <a:br/>
            <a:r>
              <a:rPr b="false" i="false" strike="noStrike" sz="1200" u="none">
                <a:solidFill>
                  <a:srgbClr val="FFFFFF"/>
                </a:solidFill>
                <a:latin typeface="Calibri"/>
              </a:rPr>
              <a:t>metoprolol succinate er generic name</a:t>
            </a:r>
            <a:br/>
            <a:r>
              <a:rPr b="false" i="false" strike="noStrike" sz="1200" u="none">
                <a:solidFill>
                  <a:srgbClr val="FFFFFF"/>
                </a:solidFill>
                <a:latin typeface="Calibri"/>
              </a:rPr>
              <a:t>� ����  ��s without a doubt the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lopressor to toprol xl conversion</a:t>
            </a:r>
            <a:br/>
            <a:r>
              <a:rPr b="false" i="false" strike="noStrike" sz="1200" u="none">
                <a:solidFill>
                  <a:srgbClr val="FFFFFF"/>
                </a:solidFill>
                <a:latin typeface="Calibri"/>
              </a:rPr>
              <a:t>lopressor sr spc</a:t>
            </a:r>
            <a:br/>
            <a:r>
              <a:rPr b="false" i="false" strike="noStrike" sz="1200" u="none">
                <a:solidFill>
                  <a:srgbClr val="FFFFFF"/>
                </a:solidFill>
                <a:latin typeface="Calibri"/>
              </a:rPr>
              <a:t>metoprolol succinate er generic drug</a:t>
            </a:r>
            <a:br/>
            <a:r>
              <a:rPr b="false" i="false" strike="noStrike" sz="1200" u="none">
                <a:solidFill>
                  <a:srgbClr val="FFFFFF"/>
                </a:solidFill>
                <a:latin typeface="Calibri"/>
              </a:rPr>
              <a:t>He was ultimately diagnosed with a benign sterile cystitis (probably  a delayed reaction to the Cytoxan he had regularly received in his first  chemotherapy protocol)</a:t>
            </a:r>
            <a:br/>
            <a:r>
              <a:rPr b="false" i="false" strike="noStrike" sz="1200" u="none">
                <a:solidFill>
                  <a:srgbClr val="FFFFFF"/>
                </a:solidFill>
                <a:latin typeface="Calibri"/>
              </a:rPr>
              <a:t>metoprolol (lopressor) 25 mg</a:t>
            </a:r>
            <a:br/>
            <a:r>
              <a:rPr b="false" i="false" strike="noStrike" sz="1200" u="none">
                <a:solidFill>
                  <a:srgbClr val="FFFFFF"/>
                </a:solidFill>
                <a:latin typeface="Calibri"/>
              </a:rPr>
              <a:t>As a result we have gotten disconnected from our natural environment and as a result we want things to happen now</a:t>
            </a:r>
            <a:br/>
            <a:r>
              <a:rPr b="false" i="false" strike="noStrike" sz="1200" u="none">
                <a:solidFill>
                  <a:srgbClr val="FFFFFF"/>
                </a:solidFill>
                <a:latin typeface="Calibri"/>
              </a:rPr>
              <a:t>lopressor 50</a:t>
            </a:r>
            <a:br/>
            <a:r>
              <a:rPr b="false" i="false" strike="noStrike" sz="1200" u="none">
                <a:solidFill>
                  <a:srgbClr val="FFFFFF"/>
                </a:solidFill>
                <a:latin typeface="Calibri"/>
              </a:rPr>
              <a:t>lopressor hct dose</a:t>
            </a:r>
            <a:br/>
            <a:r>
              <a:rPr b="false" i="false" strike="noStrike" sz="1200" u="none">
                <a:solidFill>
                  <a:srgbClr val="FFFFFF"/>
                </a:solidFill>
                <a:latin typeface="Calibri"/>
              </a:rPr>
              <a:t>Nothing like taking out &amp;ldquo;clean laundry&amp;rdquo; and smelling yucky fish on his pjs.</a:t>
            </a:r>
            <a:br/>
            <a:r>
              <a:rPr b="false" i="false" strike="noStrike" sz="1200" u="none">
                <a:solidFill>
                  <a:srgbClr val="FFFFFF"/>
                </a:solidFill>
                <a:latin typeface="Calibri"/>
              </a:rPr>
              <a:t>toprol metoprolol</a:t>
            </a:r>
            <a:br/>
            <a:r>
              <a:rPr b="false" i="false" strike="noStrike" sz="1200" u="none">
                <a:solidFill>
                  <a:srgbClr val="FFFFFF"/>
                </a:solidFill>
                <a:latin typeface="Calibri"/>
              </a:rPr>
              <a:t>metoprolol atenolol conversion</a:t>
            </a:r>
            <a:br/>
            <a:r>
              <a:rPr b="false" i="false" strike="noStrike" sz="1200" u="none">
                <a:solidFill>
                  <a:srgbClr val="FFFFFF"/>
                </a:solidFill>
                <a:latin typeface="Calibri"/>
              </a:rPr>
              <a:t>metoprolol online pharmacy</a:t>
            </a:r>
            <a:br/>
            <a:r>
              <a:rPr b="false" i="false" strike="noStrike" sz="1200" u="none">
                <a:solidFill>
                  <a:srgbClr val="FFFFFF"/>
                </a:solidFill>
                <a:latin typeface="Calibri"/>
              </a:rPr>
              <a:t>metoprolol online</a:t>
            </a:r>
            <a:br/>
            <a:r>
              <a:rPr b="false" i="false" strike="noStrike" sz="1200" u="none">
                <a:solidFill>
                  <a:srgbClr val="FFFFFF"/>
                </a:solidFill>
                <a:latin typeface="Calibri"/>
              </a:rPr>
              <a:t>metoprolol er 25 mg generic</a:t>
            </a:r>
            <a:br/>
            <a:r>
              <a:rPr b="false" i="false" strike="noStrike" sz="1200" u="none">
                <a:solidFill>
                  <a:srgbClr val="FFFFFF"/>
                </a:solidFill>
                <a:latin typeface="Calibri"/>
              </a:rPr>
              <a:t>However, it may be helpful to the doctors and the patient for one doctor, usually a rheumatologist (a doctor specializing in arthritis), to manage the complete treatment plan</a:t>
            </a:r>
            <a:br/>
            <a:r>
              <a:rPr b="false" i="false" strike="noStrike" sz="1200" u="none">
                <a:solidFill>
                  <a:srgbClr val="FFFFFF"/>
                </a:solidFill>
                <a:latin typeface="Calibri"/>
              </a:rPr>
              <a:t>metoprolol lopressor 25mg</a:t>
            </a:r>
            <a:br/>
            <a:r>
              <a:rPr b="false" i="false" strike="noStrike" sz="1200" u="none">
                <a:solidFill>
                  <a:srgbClr val="FFFFFF"/>
                </a:solidFill>
                <a:latin typeface="Calibri"/>
              </a:rPr>
              <a:t>249, 258 New York, Plenum, 1985</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lopressor 100 mg</a:t>
            </a:r>
            <a:br/>
            <a:r>
              <a:rPr b="false" i="false" strike="noStrike" sz="1200" u="none">
                <a:solidFill>
                  <a:srgbClr val="FFFFFF"/>
                </a:solidFill>
                <a:latin typeface="Calibri"/>
              </a:rPr>
              <a:t>The doc cannot adequately explain to me why the dose keeps increasing</a:t>
            </a:r>
            <a:br/>
            <a:r>
              <a:rPr b="false" i="false" strike="noStrike" sz="1200" u="none">
                <a:solidFill>
                  <a:srgbClr val="FFFFFF"/>
                </a:solidFill>
                <a:latin typeface="Calibri"/>
              </a:rPr>
              <a:t>gen㸳ico lopressor metoprolol 25 mg</a:t>
            </a:r>
            <a:br/>
            <a:r>
              <a:rPr b="false" i="false" strike="noStrike" sz="1200" u="none">
                <a:solidFill>
                  <a:srgbClr val="FFFFFF"/>
                </a:solidFill>
                <a:latin typeface="Calibri"/>
              </a:rPr>
              <a:t>metoprolol toprol</a:t>
            </a:r>
            <a:br/>
            <a:r>
              <a:rPr b="false" i="false" strike="noStrike" sz="1200" u="none">
                <a:solidFill>
                  <a:srgbClr val="FFFFFF"/>
                </a:solidFill>
                <a:latin typeface="Calibri"/>
              </a:rPr>
              <a:t>metoprolol succinate generic manufacturers</a:t>
            </a:r>
            <a:br/>
            <a:r>
              <a:rPr b="false" i="false" strike="noStrike" sz="1200" u="none">
                <a:solidFill>
                  <a:srgbClr val="FFFFFF"/>
                </a:solidFill>
                <a:latin typeface="Calibri"/>
              </a:rPr>
              <a:t>lopressor 50 mg price</a:t>
            </a:r>
            <a:br/>
            <a:r>
              <a:rPr b="false" i="false" strike="noStrike" sz="1200" u="none">
                <a:solidFill>
                  <a:srgbClr val="FFFFFF"/>
                </a:solidFill>
                <a:latin typeface="Calibri"/>
              </a:rPr>
              <a:t>I guess well see in the coming days.</a:t>
            </a:r>
            <a:br/>
            <a:r>
              <a:rPr b="false" i="false" strike="noStrike" sz="1200" u="none">
                <a:solidFill>
                  <a:srgbClr val="FFFFFF"/>
                </a:solidFill>
                <a:latin typeface="Calibri"/>
              </a:rPr>
              <a:t>buy metoprolol tartrate</a:t>
            </a:r>
            <a:br/>
            <a:r>
              <a:rPr b="false" i="false" strike="noStrike" sz="1200" u="none">
                <a:solidFill>
                  <a:srgbClr val="FFFFFF"/>
                </a:solidFill>
                <a:latin typeface="Calibri"/>
              </a:rPr>
              <a:t>My doctors never liked that but I did find a naturopathic understanding doctor and he is putting me on both t3 and t4 cause he told me my t3 was too low</a:t>
            </a:r>
            <a:br/>
            <a:r>
              <a:rPr b="false" i="false" strike="noStrike" sz="1200" u="none">
                <a:solidFill>
                  <a:srgbClr val="FFFFFF"/>
                </a:solidFill>
                <a:latin typeface="Calibri"/>
              </a:rPr>
              <a:t>medicamentos lopressor metoprolol 25 mg</a:t>
            </a:r>
            <a:br/>
            <a:r>
              <a:rPr b="false" i="false" strike="noStrike" sz="1200" u="none">
                <a:solidFill>
                  <a:srgbClr val="FFFFFF"/>
                </a:solidFill>
                <a:latin typeface="Calibri"/>
              </a:rPr>
              <a:t>metoprolol tartrate purchase</a:t>
            </a:r>
            <a:br/>
            <a:r>
              <a:rPr b="false" i="false" strike="noStrike" sz="1200" u="none">
                <a:solidFill>
                  <a:srgbClr val="FFFFFF"/>
                </a:solidFill>
                <a:latin typeface="Calibri"/>
              </a:rPr>
              <a:t>is toprol the same as metoprolol</a:t>
            </a:r>
            <a:br/>
            <a:r>
              <a:rPr b="false" i="false" strike="noStrike" sz="1200" u="none">
                <a:solidFill>
                  <a:srgbClr val="FFFFFF"/>
                </a:solidFill>
                <a:latin typeface="Calibri"/>
              </a:rPr>
              <a:t>lopressor 25 mg tablets</a:t>
            </a:r>
            <a:br/>
            <a:r>
              <a:rPr b="false" i="false" strike="noStrike" sz="1200" u="none">
                <a:solidFill>
                  <a:srgbClr val="FFFFFF"/>
                </a:solidFill>
                <a:latin typeface="Calibri"/>
              </a:rPr>
              <a:t>lopressor 50 mg po bid</a:t>
            </a:r>
            <a:br/>
            <a:r>
              <a:rPr b="false" i="false" strike="noStrike" sz="1200" u="none">
                <a:solidFill>
                  <a:srgbClr val="FFFFFF"/>
                </a:solidFill>
                <a:latin typeface="Calibri"/>
              </a:rPr>
              <a:t>lopressor 50 mg color</a:t>
            </a:r>
            <a:br/>
            <a:r>
              <a:rPr b="false" i="false" strike="noStrike" sz="1200" u="none">
                <a:solidFill>
                  <a:srgbClr val="FFFFFF"/>
                </a:solidFill>
                <a:latin typeface="Calibri"/>
              </a:rPr>
              <a:t>toprol xl compared to lopressor</a:t>
            </a:r>
            <a:br/>
            <a:r>
              <a:rPr b="false" i="false" strike="noStrike" sz="1200" u="none">
                <a:solidFill>
                  <a:srgbClr val="FFFFFF"/>
                </a:solidFill>
                <a:latin typeface="Calibri"/>
              </a:rPr>
              <a:t>Indomethacin given concomitantly with digoxin has been reported to increase the serum concentration and prolong the half-life of digoxin</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lopressor 25 mg twice day</a:t>
            </a:r>
            <a:br/>
            <a:r>
              <a:rPr b="false" i="false" strike="noStrike" sz="1200" u="none">
                <a:solidFill>
                  <a:srgbClr val="FFFFFF"/>
                </a:solidFill>
                <a:latin typeface="Calibri"/>
              </a:rPr>
              <a:t>I have been on the depo for about 2 and a half years now</a:t>
            </a:r>
            <a:br/>
            <a:r>
              <a:rPr b="false" i="false" strike="noStrike" sz="1200" u="none">
                <a:solidFill>
                  <a:srgbClr val="FFFFFF"/>
                </a:solidFill>
                <a:latin typeface="Calibri"/>
              </a:rPr>
              <a:t>lopressor cost price</a:t>
            </a:r>
            <a:br/>
            <a:r>
              <a:rPr b="false" i="false" strike="noStrike" sz="1200" u="none">
                <a:solidFill>
                  <a:srgbClr val="FFFFFF"/>
                </a:solidFill>
                <a:latin typeface="Calibri"/>
              </a:rPr>
              <a:t>atenolol po to metoprolol iv conversion</a:t>
            </a:r>
            <a:br/>
            <a:r>
              <a:rPr b="false" i="false" strike="noStrike" sz="1200" u="none">
                <a:solidFill>
                  <a:srgbClr val="FFFFFF"/>
                </a:solidFill>
                <a:latin typeface="Calibri"/>
              </a:rPr>
              <a:t>toprol xl metoprolol</a:t>
            </a:r>
            <a:br/>
            <a:r>
              <a:rPr b="false" i="false" strike="noStrike" sz="1200" u="none">
                <a:solidFill>
                  <a:srgbClr val="FFFFFF"/>
                </a:solidFill>
                <a:latin typeface="Calibri"/>
              </a:rPr>
              <a:t>lopressor 5 mg iv</a:t>
            </a:r>
            <a:br/>
            <a:r>
              <a:rPr b="false" i="false" strike="noStrike" sz="1200" u="none">
                <a:solidFill>
                  <a:srgbClr val="FFFFFF"/>
                </a:solidFill>
                <a:latin typeface="Calibri"/>
              </a:rPr>
              <a:t>metoprolol online prescription</a:t>
            </a:r>
            <a:br/>
            <a:r>
              <a:rPr b="false" i="false" strike="noStrike" sz="1200" u="none">
                <a:solidFill>
                  <a:srgbClr val="FFFFFF"/>
                </a:solidFill>
                <a:latin typeface="Calibri"/>
              </a:rPr>
              <a:t>lopressor 200 mg effets secondaires</a:t>
            </a:r>
            <a:br/>
            <a:r>
              <a:rPr b="false" i="false" strike="noStrike" sz="1200" u="none">
                <a:solidFill>
                  <a:srgbClr val="FFFFFF"/>
                </a:solidFill>
                <a:latin typeface="Calibri"/>
              </a:rPr>
              <a:t>lopressor sr 100mg</a:t>
            </a:r>
            <a:br/>
            <a:r>
              <a:rPr b="false" i="false" strike="noStrike" sz="1200" u="none">
                <a:solidFill>
                  <a:srgbClr val="FFFFFF"/>
                </a:solidFill>
                <a:latin typeface="Calibri"/>
              </a:rPr>
              <a:t>The drug helps in relieving symptoms of the condition such as difficulty swallowing, persistent cough, and heartburn</a:t>
            </a:r>
            <a:br/>
            <a:r>
              <a:rPr b="false" i="false" strike="noStrike" sz="1200" u="none">
                <a:solidFill>
                  <a:srgbClr val="FFFFFF"/>
                </a:solidFill>
                <a:latin typeface="Calibri"/>
              </a:rPr>
              <a:t>metoprolol toprol xl conversion</a:t>
            </a:r>
            <a:br/>
            <a:r>
              <a:rPr b="false" i="false" strike="noStrike" sz="1200" u="none">
                <a:solidFill>
                  <a:srgbClr val="FFFFFF"/>
                </a:solidFill>
                <a:latin typeface="Calibri"/>
              </a:rPr>
              <a:t>lopressor 25 mg bid</a:t>
            </a:r>
            <a:br/>
            <a:r>
              <a:rPr b="false" i="false" strike="noStrike" sz="1200" u="none">
                <a:solidFill>
                  <a:srgbClr val="FFFFFF"/>
                </a:solidFill>
                <a:latin typeface="Calibri"/>
              </a:rPr>
              <a:t>metoprolol tartrate to atenolol conversion</a:t>
            </a:r>
            <a:br/>
            <a:r>
              <a:rPr b="false" i="false" strike="noStrike" sz="1200" u="none">
                <a:solidFill>
                  <a:srgbClr val="FFFFFF"/>
                </a:solidFill>
                <a:latin typeface="Calibri"/>
              </a:rPr>
              <a:t>Well a few days ago my friend showed this to me</a:t>
            </a:r>
            <a:br/>
            <a:r>
              <a:rPr b="false" i="false" strike="noStrike" sz="1200" u="none">
                <a:solidFill>
                  <a:srgbClr val="FFFFFF"/>
                </a:solidFill>
                <a:latin typeface="Calibri"/>
              </a:rPr>
              <a:t>lopressor 25</a:t>
            </a:r>
            <a:br/>
            <a:r>
              <a:rPr b="false" i="false" strike="noStrike" sz="1200" u="none">
                <a:solidFill>
                  <a:srgbClr val="FFFFFF"/>
                </a:solidFill>
                <a:latin typeface="Calibri"/>
              </a:rPr>
              <a:t>lopressor hct 50 25</a:t>
            </a:r>
            <a:br/>
            <a:r>
              <a:rPr b="false" i="false" strike="noStrike" sz="1200" u="none">
                <a:solidFill>
                  <a:srgbClr val="FFFFFF"/>
                </a:solidFill>
                <a:latin typeface="Calibri"/>
              </a:rPr>
              <a:t>It could also lead to even more change on the state's Supreme Court, the ultimate arbiter of the law that governs most U.S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metoprolol tartrate (lopressor) 25 mg oral tab</a:t>
            </a:r>
            <a:br/>
            <a:r>
              <a:rPr b="false" i="false" strike="noStrike" sz="1200" u="none">
                <a:solidFill>
                  <a:srgbClr val="FFFFFF"/>
                </a:solidFill>
                <a:latin typeface="Calibri"/>
              </a:rPr>
              <a:t>purchase metoprolol</a:t>
            </a:r>
            <a:br/>
            <a:r>
              <a:rPr b="false" i="false" strike="noStrike" sz="1200" u="none">
                <a:solidFill>
                  <a:srgbClr val="FFFFFF"/>
                </a:solidFill>
                <a:latin typeface="Calibri"/>
              </a:rPr>
              <a:t>Non-compliance to therapy with PROPECIA may also affect PSA test results.</a:t>
            </a:r>
            <a:br/>
            <a:r>
              <a:rPr b="false" i="false" strike="noStrike" sz="1200" u="none">
                <a:solidFill>
                  <a:srgbClr val="FFFFFF"/>
                </a:solidFill>
                <a:latin typeface="Calibri"/>
              </a:rPr>
              <a:t>lopressor er 25mg</a:t>
            </a:r>
            <a:br/>
            <a:r>
              <a:rPr b="false" i="false" strike="noStrike" sz="1200" u="none">
                <a:solidFill>
                  <a:srgbClr val="FFFFFF"/>
                </a:solidFill>
                <a:latin typeface="Calibri"/>
              </a:rPr>
              <a:t>buy metoprolol succinate er</a:t>
            </a:r>
            <a:br/>
            <a:r>
              <a:rPr b="false" i="false" strike="noStrike" sz="1200" u="none">
                <a:solidFill>
                  <a:srgbClr val="FFFFFF"/>
                </a:solidFill>
                <a:latin typeface="Calibri"/>
              </a:rPr>
              <a:t>tab lopressor xl</a:t>
            </a:r>
            <a:br/>
            <a:r>
              <a:rPr b="false" i="false" strike="noStrike" sz="1200" u="none">
                <a:solidFill>
                  <a:srgbClr val="FFFFFF"/>
                </a:solidFill>
                <a:latin typeface="Calibri"/>
              </a:rPr>
              <a:t>generic metoprolol er</a:t>
            </a:r>
            <a:br/>
            <a:r>
              <a:rPr b="false" i="false" strike="noStrike" sz="1200" u="none">
                <a:solidFill>
                  <a:srgbClr val="FFFFFF"/>
                </a:solidFill>
                <a:latin typeface="Calibri"/>
              </a:rPr>
              <a:t>You have to find another way to manage your anxiety through the pregnancy besides the harmful chemicals put into any prescription med.</a:t>
            </a:r>
            <a:br/>
            <a:r>
              <a:rPr b="false" i="false" strike="noStrike" sz="1200" u="none">
                <a:solidFill>
                  <a:srgbClr val="FFFFFF"/>
                </a:solidFill>
                <a:latin typeface="Calibri"/>
              </a:rPr>
              <a:t>convert metoprolol toprol xl</a:t>
            </a:r>
            <a:br/>
            <a:r>
              <a:rPr b="false" i="false" strike="noStrike" sz="1200" u="none">
                <a:solidFill>
                  <a:srgbClr val="FFFFFF"/>
                </a:solidFill>
                <a:latin typeface="Calibri"/>
              </a:rPr>
              <a:t>As healthcare professionals, cytotechnologists are responsible for providing accurate, timely, and secure diagnoses for each patient</a:t>
            </a:r>
            <a:br/>
            <a:r>
              <a:rPr b="false" i="false" strike="noStrike" sz="1200" u="none">
                <a:solidFill>
                  <a:srgbClr val="FFFFFF"/>
                </a:solidFill>
                <a:latin typeface="Calibri"/>
              </a:rPr>
              <a:t>lopressor sr 200</a:t>
            </a:r>
            <a:br/>
            <a:r>
              <a:rPr b="false" i="false" strike="noStrike" sz="1200" u="none">
                <a:solidFill>
                  <a:srgbClr val="FFFFFF"/>
                </a:solidFill>
                <a:latin typeface="Calibri"/>
              </a:rPr>
              <a:t>You should use it at the first sign of a migraine</a:t>
            </a:r>
            <a:br/>
            <a:r>
              <a:rPr b="false" i="false" strike="noStrike" sz="1200" u="none">
                <a:solidFill>
                  <a:srgbClr val="FFFFFF"/>
                </a:solidFill>
                <a:latin typeface="Calibri"/>
              </a:rPr>
              <a:t>is metoprolol tartrate the same as toprol</a:t>
            </a:r>
            <a:br/>
            <a:r>
              <a:rPr b="false" i="false" strike="noStrike" sz="1200" u="none">
                <a:solidFill>
                  <a:srgbClr val="FFFFFF"/>
                </a:solidFill>
                <a:latin typeface="Calibri"/>
              </a:rPr>
              <a:t>Deliberate or accidental overdosage was also reported in children (age 12 and younger) involving oral aripiprazole ingestions up to 195 mg with no fatalities.</a:t>
            </a:r>
            <a:br/>
            <a:r>
              <a:rPr b="false" i="false" strike="noStrike" sz="1200" u="none">
                <a:solidFill>
                  <a:srgbClr val="FFFFFF"/>
                </a:solidFill>
                <a:latin typeface="Calibri"/>
              </a:rPr>
              <a:t>metoprolol (betaloc lopresor lopressor toprol xl)</a:t>
            </a:r>
            <a:br/>
            <a:r>
              <a:rPr b="false" i="false" strike="noStrike" sz="1200" u="none">
                <a:solidFill>
                  <a:srgbClr val="FFFFFF"/>
                </a:solidFill>
                <a:latin typeface="Calibri"/>
              </a:rPr>
              <a:t>lopressor price</a:t>
            </a:r>
            <a:br/>
            <a:r>
              <a:rPr b="false" i="false" strike="noStrike" sz="1200" u="none">
                <a:solidFill>
                  <a:srgbClr val="FFFFFF"/>
                </a:solidFill>
                <a:latin typeface="Calibri"/>
              </a:rPr>
              <a:t>is metoprolol tartrate a generic drug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past medical history in patients with CPH is usually unremarkable</a:t>
            </a:r>
            <a:br/>
            <a:r>
              <a:rPr b="false" i="false" strike="noStrike" sz="1200" u="none">
                <a:solidFill>
                  <a:srgbClr val="FFFFFF"/>
                </a:solidFill>
                <a:latin typeface="Calibri"/>
              </a:rPr>
              <a:t>buy metoprolol succinate online</a:t>
            </a:r>
            <a:br/>
            <a:r>
              <a:rPr b="false" i="false" strike="noStrike" sz="1200" u="none">
                <a:solidFill>
                  <a:srgbClr val="FFFFFF"/>
                </a:solidFill>
                <a:latin typeface="Calibri"/>
              </a:rPr>
              <a:t>metoprolol er 100 mg generic</a:t>
            </a:r>
            <a:br/>
            <a:r>
              <a:rPr b="false" i="false" strike="noStrike" sz="1200" u="none">
                <a:solidFill>
                  <a:srgbClr val="FFFFFF"/>
                </a:solidFill>
                <a:latin typeface="Calibri"/>
              </a:rPr>
              <a:t>generic metoprolol tartrate</a:t>
            </a:r>
            <a:br/>
            <a:r>
              <a:rPr b="false" i="false" strike="noStrike" sz="1200" u="none">
                <a:solidFill>
                  <a:srgbClr val="FFFFFF"/>
                </a:solidFill>
                <a:latin typeface="Calibri"/>
              </a:rPr>
              <a:t>atenolol to metoprolol conversion chart</a:t>
            </a:r>
            <a:br/>
            <a:r>
              <a:rPr b="false" i="false" strike="noStrike" sz="1200" u="none">
                <a:solidFill>
                  <a:srgbClr val="FFFFFF"/>
                </a:solidFill>
                <a:latin typeface="Calibri"/>
              </a:rPr>
              <a:t>lopressor 25 mg ndc</a:t>
            </a:r>
            <a:br/>
            <a:r>
              <a:rPr b="false" i="false" strike="noStrike" sz="1200" u="none">
                <a:solidFill>
                  <a:srgbClr val="FFFFFF"/>
                </a:solidFill>
                <a:latin typeface="Calibri"/>
              </a:rPr>
              <a:t>I am three days late on my period</a:t>
            </a:r>
            <a:br/>
            <a:r>
              <a:rPr b="false" i="false" strike="noStrike" sz="1200" u="none">
                <a:solidFill>
                  <a:srgbClr val="FFFFFF"/>
                </a:solidFill>
                <a:latin typeface="Calibri"/>
              </a:rPr>
              <a:t>purchase metoprolol online</a:t>
            </a:r>
            <a:br/>
            <a:r>
              <a:rPr b="false" i="false" strike="noStrike" sz="1200" u="none">
                <a:solidFill>
                  <a:srgbClr val="FFFFFF"/>
                </a:solidFill>
                <a:latin typeface="Calibri"/>
              </a:rPr>
              <a:t>metoprolol zero order kinetics</a:t>
            </a:r>
            <a:br/>
            <a:r>
              <a:rPr b="false" i="false" strike="noStrike" sz="1200" u="none">
                <a:solidFill>
                  <a:srgbClr val="FFFFFF"/>
                </a:solidFill>
                <a:latin typeface="Calibri"/>
              </a:rPr>
              <a:t>lopressor xl 50 mg</a:t>
            </a:r>
            <a:br/>
            <a:r>
              <a:rPr b="false" i="false" strike="noStrike" sz="1200" u="none">
                <a:solidFill>
                  <a:srgbClr val="FFFFFF"/>
                </a:solidFill>
                <a:latin typeface="Calibri"/>
              </a:rPr>
              <a:t>lopressor purchase</a:t>
            </a:r>
            <a:br/>
            <a:r>
              <a:rPr b="false" i="false" strike="noStrike" sz="1200" u="none">
                <a:solidFill>
                  <a:srgbClr val="FFFFFF"/>
                </a:solidFill>
                <a:latin typeface="Calibri"/>
              </a:rPr>
              <a:t>lopressor 25 mg price</a:t>
            </a:r>
            <a:br/>
            <a:r>
              <a:rPr b="false" i="false" strike="noStrike" sz="1200" u="none">
                <a:solidFill>
                  <a:srgbClr val="FFFFFF"/>
                </a:solidFill>
                <a:latin typeface="Calibri"/>
              </a:rPr>
              <a:t>lopressor metoprolol 100 mg</a:t>
            </a:r>
            <a:br/>
            <a:r>
              <a:rPr b="false" i="false" strike="noStrike" sz="1200" u="none">
                <a:solidFill>
                  <a:srgbClr val="FFFFFF"/>
                </a:solidFill>
                <a:latin typeface="Calibri"/>
              </a:rPr>
              <a:t>When you have a panic attack, you think you're dying, can't breath, have to outside in the fresh air at any cost</a:t>
            </a:r>
            <a:br/>
            <a:r>
              <a:rPr b="false" i="false" strike="noStrike" sz="1200" u="none">
                <a:solidFill>
                  <a:srgbClr val="FFFFFF"/>
                </a:solidFill>
                <a:latin typeface="Calibri"/>
              </a:rPr>
              <a:t>lopressor 25 mg dosage</a:t>
            </a:r>
            <a:br/>
            <a:r>
              <a:rPr b="false" i="false" strike="noStrike" sz="1200" u="none">
                <a:solidFill>
                  <a:srgbClr val="FFFFFF"/>
                </a:solidFill>
                <a:latin typeface="Calibri"/>
              </a:rPr>
              <a:t>lopressor hct</a:t>
            </a:r>
            <a:br/>
            <a:r>
              <a:rPr b="false" i="false" strike="noStrike" sz="1200" u="none">
                <a:solidFill>
                  <a:srgbClr val="FFFFFF"/>
                </a:solidFill>
                <a:latin typeface="Calibri"/>
              </a:rPr>
              <a:t>lopressor mg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lopressor 25 mg</a:t>
            </a:r>
            <a:br/>
            <a:r>
              <a:rPr b="false" i="false" strike="noStrike" sz="1200" u="none">
                <a:solidFill>
                  <a:srgbClr val="FFFFFF"/>
                </a:solidFill>
                <a:latin typeface="Calibri"/>
              </a:rPr>
              <a:t>toprol xl to iv metoprolol conversion</a:t>
            </a:r>
            <a:br/>
            <a:r>
              <a:rPr b="false" i="false" strike="noStrike" sz="1200" u="none">
                <a:solidFill>
                  <a:srgbClr val="FFFFFF"/>
                </a:solidFill>
                <a:latin typeface="Calibri"/>
              </a:rPr>
              <a:t>metoprolol succ toprol er 50 mg</a:t>
            </a:r>
            <a:br/>
            <a:r>
              <a:rPr b="false" i="false" strike="noStrike" sz="1200" u="none">
                <a:solidFill>
                  <a:srgbClr val="FFFFFF"/>
                </a:solidFill>
                <a:latin typeface="Calibri"/>
              </a:rPr>
              <a:t>lopressor 100 mg m㸤icament</a:t>
            </a:r>
            <a:br/>
            <a:r>
              <a:rPr b="false" i="false" strike="noStrike" sz="1200" u="none">
                <a:solidFill>
                  <a:srgbClr val="FFFFFF"/>
                </a:solidFill>
                <a:latin typeface="Calibri"/>
              </a:rPr>
              <a:t>atenolol to metoprolol dose conversion</a:t>
            </a:r>
            <a:br/>
            <a:r>
              <a:rPr b="false" i="false" strike="noStrike" sz="1200" u="none">
                <a:solidFill>
                  <a:srgbClr val="FFFFFF"/>
                </a:solidFill>
                <a:latin typeface="Calibri"/>
              </a:rPr>
              <a:t>lopressor 12.5</a:t>
            </a:r>
            <a:br/>
            <a:r>
              <a:rPr b="false" i="false" strike="noStrike" sz="1200" u="none">
                <a:solidFill>
                  <a:srgbClr val="FFFFFF"/>
                </a:solidFill>
                <a:latin typeface="Calibri"/>
              </a:rPr>
              <a:t>This drug can cause a reaction in some people while it is being given or within a few hours afterward, which can sometimes be severe</a:t>
            </a:r>
            <a:br/>
            <a:r>
              <a:rPr b="false" i="false" strike="noStrike" sz="1200" u="none">
                <a:solidFill>
                  <a:srgbClr val="FFFFFF"/>
                </a:solidFill>
                <a:latin typeface="Calibri"/>
              </a:rPr>
              <a:t>order metoprolol</a:t>
            </a:r>
            <a:br/>
            <a:r>
              <a:rPr b="false" i="false" strike="noStrike" sz="1200" u="none">
                <a:solidFill>
                  <a:srgbClr val="FFFFFF"/>
                </a:solidFill>
                <a:latin typeface="Calibri"/>
              </a:rPr>
              <a:t>lopressor xl generic</a:t>
            </a:r>
            <a:br/>
            <a:r>
              <a:rPr b="false" i="false" strike="noStrike" sz="1200" u="none">
                <a:solidFill>
                  <a:srgbClr val="FFFFFF"/>
                </a:solidFill>
                <a:latin typeface="Calibri"/>
              </a:rPr>
              <a:t>lopressor xl dosage</a:t>
            </a:r>
            <a:br/>
            <a:r>
              <a:rPr b="false" i="false" strike="noStrike" sz="1200" u="none">
                <a:solidFill>
                  <a:srgbClr val="FFFFFF"/>
                </a:solidFill>
                <a:latin typeface="Calibri"/>
              </a:rPr>
              <a:t>Glenmark Generics and Teva Pharmaceuticals still make it, and so does Pfizer, which markets both brand-name and generic versions.</a:t>
            </a:r>
            <a:br/>
            <a:r>
              <a:rPr b="false" i="false" strike="noStrike" sz="1200" u="none">
                <a:solidFill>
                  <a:srgbClr val="FFFFFF"/>
                </a:solidFill>
                <a:latin typeface="Calibri"/>
              </a:rPr>
              <a:t>metoprolol to toprol xl conversion</a:t>
            </a:r>
            <a:br/>
            <a:r>
              <a:rPr b="false" i="false" strike="noStrike" sz="1200" u="none">
                <a:solidFill>
                  <a:srgbClr val="FFFFFF"/>
                </a:solidFill>
                <a:latin typeface="Calibri"/>
              </a:rPr>
              <a:t>order metoprolol online</a:t>
            </a:r>
            <a:br/>
            <a:r>
              <a:rPr b="false" i="false" strike="noStrike" sz="1200" u="none">
                <a:solidFill>
                  <a:srgbClr val="FFFFFF"/>
                </a:solidFill>
                <a:latin typeface="Calibri"/>
              </a:rPr>
              <a:t>We have all acknowledged that Trayvon Martin lost his life</a:t>
            </a:r>
            <a:br/>
            <a:r>
              <a:rPr b="false" i="false" strike="noStrike" sz="1200" u="none">
                <a:solidFill>
                  <a:srgbClr val="FFFFFF"/>
                </a:solidFill>
                <a:latin typeface="Calibri"/>
              </a:rPr>
              <a:t>metoprolol tartrate 50 mg amlodipine 5 mg</a:t>
            </a:r>
            <a:br/>
            <a:r>
              <a:rPr b="false" i="false" strike="noStrike" sz="1200" u="none">
                <a:solidFill>
                  <a:srgbClr val="FFFFFF"/>
                </a:solidFill>
                <a:latin typeface="Calibri"/>
              </a:rPr>
              <a:t>lopressor 50 mg</a:t>
            </a:r>
            <a:br/>
            <a:r>
              <a:rPr b="false" i="false" strike="noStrike" sz="1200" u="none">
                <a:solidFill>
                  <a:srgbClr val="FFFFFF"/>
                </a:solidFill>
                <a:latin typeface="Calibri"/>
              </a:rPr>
              <a:t>buy metoprolol tartrate 25mg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 dedicated antioxidant or other ingredient meant to keep adapalene and benzoyl peroxide from reacting</a:t>
            </a:r>
            <a:br/>
            <a:r>
              <a:rPr b="false" i="false" strike="noStrike" sz="1200" u="none">
                <a:solidFill>
                  <a:srgbClr val="FFFFFF"/>
                </a:solidFill>
                <a:latin typeface="Calibri"/>
              </a:rPr>
              <a:t>metoprolol succ er 50 mg generic</a:t>
            </a:r>
            <a:br/>
            <a:r>
              <a:rPr b="false" i="false" strike="noStrike" sz="1200" u="none">
                <a:solidFill>
                  <a:srgbClr val="FFFFFF"/>
                </a:solidFill>
                <a:latin typeface="Calibri"/>
              </a:rPr>
              <a:t>metoprolol toprol xl</a:t>
            </a:r>
            <a:br/>
            <a:r>
              <a:rPr b="false" i="false" strike="noStrike" sz="1200" u="none">
                <a:solidFill>
                  <a:srgbClr val="FFFFFF"/>
                </a:solidFill>
                <a:latin typeface="Calibri"/>
              </a:rPr>
              <a:t>There were no irritation scores greater than 2 at any timepoint inany subject.</a:t>
            </a:r>
            <a:br/>
            <a:r>
              <a:rPr b="false" i="false" strike="noStrike" sz="1200" u="none">
                <a:solidFill>
                  <a:srgbClr val="FFFFFF"/>
                </a:solidFill>
                <a:latin typeface="Calibri"/>
              </a:rPr>
              <a:t>lopressor 5 mg</a:t>
            </a:r>
            <a:br/>
            <a:r>
              <a:rPr b="false" i="false" strike="noStrike" sz="1200" u="none">
                <a:solidFill>
                  <a:srgbClr val="FFFFFF"/>
                </a:solidFill>
                <a:latin typeface="Calibri"/>
              </a:rPr>
              <a:t>Indigestion has a lot to do with your feelings and emotions</a:t>
            </a:r>
            <a:br/>
            <a:r>
              <a:rPr b="false" i="false" strike="noStrike" sz="1200" u="none">
                <a:solidFill>
                  <a:srgbClr val="FFFFFF"/>
                </a:solidFill>
                <a:latin typeface="Calibri"/>
              </a:rPr>
              <a:t>metoprolol succinate generic walmart</a:t>
            </a:r>
            <a:br/>
            <a:r>
              <a:rPr b="false" i="false" strike="noStrike" sz="1200" u="none">
                <a:solidFill>
                  <a:srgbClr val="FFFFFF"/>
                </a:solidFill>
                <a:latin typeface="Calibri"/>
              </a:rPr>
              <a:t>I have dropped from 250mg Lamictal gradually down to 50mg with no problems..</a:t>
            </a:r>
            <a:br/>
            <a:r>
              <a:rPr b="false" i="false" strike="noStrike" sz="1200" u="none">
                <a:solidFill>
                  <a:srgbClr val="FFFFFF"/>
                </a:solidFill>
                <a:latin typeface="Calibri"/>
              </a:rPr>
              <a:t>does lopressor come in 25mg</a:t>
            </a:r>
            <a:br/>
            <a:r>
              <a:rPr b="false" i="false" strike="noStrike" sz="1200" u="none">
                <a:solidFill>
                  <a:srgbClr val="FFFFFF"/>
                </a:solidFill>
                <a:latin typeface="Calibri"/>
              </a:rPr>
              <a:t>lopressor 50mg</a:t>
            </a:r>
            <a:br/>
            <a:r>
              <a:rPr b="false" i="false" strike="noStrike" sz="1200" u="none">
                <a:solidFill>
                  <a:srgbClr val="FFFFFF"/>
                </a:solidFill>
                <a:latin typeface="Calibri"/>
              </a:rPr>
              <a:t>Differin gel is a brand name of adapalene gel</a:t>
            </a:r>
            <a:br/>
            <a:r>
              <a:rPr b="false" i="false" strike="noStrike" sz="1200" u="none">
                <a:solidFill>
                  <a:srgbClr val="FFFFFF"/>
                </a:solidFill>
                <a:latin typeface="Calibri"/>
              </a:rPr>
              <a:t>lopressor 200 mg lp</a:t>
            </a:r>
            <a:br/>
            <a:r>
              <a:rPr b="false" i="false" strike="noStrike" sz="1200" u="none">
                <a:solidFill>
                  <a:srgbClr val="FFFFFF"/>
                </a:solidFill>
                <a:latin typeface="Calibri"/>
              </a:rPr>
              <a:t>lopressor 50 mg tablets</a:t>
            </a:r>
            <a:br/>
            <a:r>
              <a:rPr b="false" i="false" strike="noStrike" sz="1200" u="none">
                <a:solidFill>
                  <a:srgbClr val="FFFFFF"/>
                </a:solidFill>
                <a:latin typeface="Calibri"/>
              </a:rPr>
              <a:t>civil convivo no meio de muita gente fico muito conplequicada</a:t>
            </a:r>
            <a:br/>
            <a:r>
              <a:rPr b="false" i="false" strike="noStrike" sz="1200" u="none">
                <a:solidFill>
                  <a:srgbClr val="FFFFFF"/>
                </a:solidFill>
                <a:latin typeface="Calibri"/>
              </a:rPr>
              <a:t>lopressor hct cost</a:t>
            </a:r>
            <a:br/>
            <a:r>
              <a:rPr b="false" i="false" strike="noStrike" sz="1200" u="none">
                <a:solidFill>
                  <a:srgbClr val="FFFFFF"/>
                </a:solidFill>
                <a:latin typeface="Calibri"/>
              </a:rPr>
              <a:t>metoprolol tartrate generic manufacturers</a:t>
            </a:r>
            <a:br/>
            <a:r>
              <a:rPr b="false" i="false" strike="noStrike" sz="1200" u="none">
                <a:solidFill>
                  <a:srgbClr val="FFFFFF"/>
                </a:solidFill>
                <a:latin typeface="Calibri"/>
              </a:rPr>
              <a:t>Mifepristone comes as a tablet to take by mouth</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metoprolol (lopressor) 25 mg tablet</a:t>
            </a:r>
            <a:br/>
            <a:r>
              <a:rPr b="false" i="false" strike="noStrike" sz="1200" u="none">
                <a:solidFill>
                  <a:srgbClr val="FFFFFF"/>
                </a:solidFill>
                <a:latin typeface="Calibri"/>
              </a:rPr>
              <a:t>toprol metoprolol conversion</a:t>
            </a:r>
            <a:br/>
            <a:r>
              <a:rPr b="false" i="false" strike="noStrike" sz="1200" u="none">
                <a:solidFill>
                  <a:srgbClr val="FFFFFF"/>
                </a:solidFill>
                <a:latin typeface="Calibri"/>
              </a:rPr>
              <a:t>metoprolol tartrate toprol xl</a:t>
            </a:r>
            <a:br/>
            <a:r>
              <a:rPr b="false" i="false" strike="noStrike" sz="1200" u="none">
                <a:solidFill>
                  <a:srgbClr val="FFFFFF"/>
                </a:solidFill>
                <a:latin typeface="Calibri"/>
              </a:rPr>
              <a:t>metoprolol atenolol</a:t>
            </a:r>
            <a:br/>
            <a:r>
              <a:rPr b="false" i="false" strike="noStrike" sz="1200" u="none">
                <a:solidFill>
                  <a:srgbClr val="FFFFFF"/>
                </a:solidFill>
                <a:latin typeface="Calibri"/>
              </a:rPr>
              <a:t>lopressor xl generic name</a:t>
            </a:r>
            <a:br/>
            <a:r>
              <a:rPr b="false" i="false" strike="noStrike" sz="1200" u="none">
                <a:solidFill>
                  <a:srgbClr val="FFFFFF"/>
                </a:solidFill>
                <a:latin typeface="Calibri"/>
              </a:rPr>
              <a:t>metoprolol buy</a:t>
            </a:r>
            <a:br/>
            <a:r>
              <a:rPr b="false" i="false" strike="noStrike" sz="1200" u="none">
                <a:solidFill>
                  <a:srgbClr val="FFFFFF"/>
                </a:solidFill>
                <a:latin typeface="Calibri"/>
              </a:rPr>
              <a:t>So i started accutane around the end of september</a:t>
            </a:r>
            <a:br/>
            <a:r>
              <a:rPr b="false" i="false" strike="noStrike" sz="1200" u="none">
                <a:solidFill>
                  <a:srgbClr val="FFFFFF"/>
                </a:solidFill>
                <a:latin typeface="Calibri"/>
              </a:rPr>
              <a:t>metoprolol atenolol comparison</a:t>
            </a:r>
            <a:br/>
            <a:r>
              <a:rPr b="false" i="false" strike="noStrike" sz="1200" u="none">
                <a:solidFill>
                  <a:srgbClr val="FFFFFF"/>
                </a:solidFill>
                <a:latin typeface="Calibri"/>
              </a:rPr>
              <a:t>generic metoprolol tartrate 50mg</a:t>
            </a:r>
            <a:br/>
            <a:r>
              <a:rPr b="false" i="false" strike="noStrike" sz="1200" u="none">
                <a:solidFill>
                  <a:srgbClr val="FFFFFF"/>
                </a:solidFill>
                <a:latin typeface="Calibri"/>
              </a:rPr>
              <a:t>Do not take sertraline with a monoamine oxidase (MAO) inhibitor (eg, isocarboxazid [Marplan], phenelzine [Nardil], selegiline [Eldepryl], tranylcypromine [Parnate])</a:t>
            </a:r>
            <a:br/>
            <a:r>
              <a:rPr b="false" i="false" strike="noStrike" sz="1200" u="none">
                <a:solidFill>
                  <a:srgbClr val="FFFFFF"/>
                </a:solidFill>
                <a:latin typeface="Calibri"/>
              </a:rPr>
              <a:t>lopressor divitabs 200 mg</a:t>
            </a:r>
            <a:br/>
            <a:r>
              <a:rPr b="false" i="false" strike="noStrike" sz="1200" u="none">
                <a:solidFill>
                  <a:srgbClr val="FFFFFF"/>
                </a:solidFill>
                <a:latin typeface="Calibri"/>
              </a:rPr>
              <a:t>metoprolol tartrate generic name</a:t>
            </a:r>
            <a:br/>
            <a:r>
              <a:rPr b="false" i="false" strike="noStrike" sz="1200" u="none">
                <a:solidFill>
                  <a:srgbClr val="FFFFFF"/>
                </a:solidFill>
                <a:latin typeface="Calibri"/>
              </a:rPr>
              <a:t>Blood samples were taken periodically over the next 96 hours</a:t>
            </a:r>
            <a:br/>
            <a:r>
              <a:rPr b="false" i="false" strike="noStrike" sz="1200" u="none">
                <a:solidFill>
                  <a:srgbClr val="FFFFFF"/>
                </a:solidFill>
                <a:latin typeface="Calibri"/>
              </a:rPr>
              <a:t>atenolol to metoprolol succinate conversion</a:t>
            </a:r>
            <a:br/>
            <a:r>
              <a:rPr b="false" i="false" strike="noStrike" sz="1200" u="none">
                <a:solidFill>
                  <a:srgbClr val="FFFFFF"/>
                </a:solidFill>
                <a:latin typeface="Calibri"/>
              </a:rPr>
              <a:t>toprol metoprolol tartrate</a:t>
            </a:r>
            <a:br/>
            <a:r>
              <a:rPr b="false" i="false" strike="noStrike" sz="1200" u="none">
                <a:solidFill>
                  <a:srgbClr val="FFFFFF"/>
                </a:solidFill>
                <a:latin typeface="Calibri"/>
              </a:rPr>
              <a:t>generic metoprolol recalled</a:t>
            </a:r>
            <a:br/>
            <a:r>
              <a:rPr b="false" i="false" strike="noStrike" sz="1200" u="none">
                <a:solidFill>
                  <a:srgbClr val="FFFFFF"/>
                </a:solidFill>
                <a:latin typeface="Calibri"/>
              </a:rPr>
              <a:t>They then explained what &amp;#39;silent&amp;#39; reflux is and said that every day I didn&amp;#39;t take the tablets, I was damaging my throat more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lopressor 100 mg price</a:t>
            </a:r>
            <a:br/>
            <a:r>
              <a:rPr b="false" i="false" strike="noStrike" sz="1200" u="none">
                <a:solidFill>
                  <a:srgbClr val="FFFFFF"/>
                </a:solidFill>
                <a:latin typeface="Calibri"/>
              </a:rPr>
              <a:t>Because the most rapidly dividing cells in the body need to make the most DNA, methotrexate will primarily affect these cells first</a:t>
            </a:r>
            <a:br/>
            <a:r>
              <a:rPr b="false" i="false" strike="noStrike" sz="1200" u="none">
                <a:solidFill>
                  <a:srgbClr val="FFFFFF"/>
                </a:solidFill>
                <a:latin typeface="Calibri"/>
              </a:rPr>
              <a:t>cheap lopressor</a:t>
            </a:r>
            <a:br/>
            <a:r>
              <a:rPr b="false" i="false" strike="noStrike" sz="1200" u="none">
                <a:solidFill>
                  <a:srgbClr val="FFFFFF"/>
                </a:solidFill>
                <a:latin typeface="Calibri"/>
              </a:rPr>
              <a:t>lopressor 25 mg uses</a:t>
            </a:r>
            <a:br/>
            <a:r>
              <a:rPr b="false" i="false" strike="noStrike" sz="1200" u="none">
                <a:solidFill>
                  <a:srgbClr val="FFFFFF"/>
                </a:solidFill>
                <a:latin typeface="Calibri"/>
              </a:rPr>
              <a:t>So ever since July my face has seemed to have gone back to how it was before I was on the medication, but I have still continued to take the medication since then.</a:t>
            </a:r>
            <a:br/>
            <a:r>
              <a:rPr b="false" i="false" strike="noStrike" sz="1200" u="none">
                <a:solidFill>
                  <a:srgbClr val="FFFFFF"/>
                </a:solidFill>
                <a:latin typeface="Calibri"/>
              </a:rPr>
              <a:t>is there a generic for metoprolol succinate</a:t>
            </a:r>
            <a:br/>
            <a:r>
              <a:rPr b="false" i="false" strike="noStrike" sz="1200" u="none">
                <a:solidFill>
                  <a:srgbClr val="FFFFFF"/>
                </a:solidFill>
                <a:latin typeface="Calibri"/>
              </a:rPr>
              <a:t>generic form of metoprolol tartrate</a:t>
            </a:r>
            <a:br/>
            <a:r>
              <a:rPr b="false" i="false" strike="noStrike" sz="1200" u="none">
                <a:solidFill>
                  <a:srgbClr val="FFFFFF"/>
                </a:solidFill>
                <a:latin typeface="Calibri"/>
              </a:rPr>
              <a:t>metoprolol succ(toprol)er tab 25mg</a:t>
            </a:r>
            <a:br/>
            <a:r>
              <a:rPr b="false" i="false" strike="noStrike" sz="1200" u="none">
                <a:solidFill>
                  <a:srgbClr val="FFFFFF"/>
                </a:solidFill>
                <a:latin typeface="Calibri"/>
              </a:rPr>
              <a:t>buy metoprolol er</a:t>
            </a:r>
            <a:br/>
            <a:r>
              <a:rPr b="false" i="false" strike="noStrike" sz="1200" u="none">
                <a:solidFill>
                  <a:srgbClr val="FFFFFF"/>
                </a:solidFill>
                <a:latin typeface="Calibri"/>
              </a:rPr>
              <a:t>buy metoprolol succinate</a:t>
            </a:r>
            <a:br/>
            <a:r>
              <a:rPr b="false" i="false" strike="noStrike" sz="1200" u="none">
                <a:solidFill>
                  <a:srgbClr val="FFFFFF"/>
                </a:solidFill>
                <a:latin typeface="Calibri"/>
              </a:rPr>
              <a:t>buy cheap metoprolol</a:t>
            </a:r>
            <a:br/>
            <a:r>
              <a:rPr b="false" i="false" strike="noStrike" sz="1200" u="none">
                <a:solidFill>
                  <a:srgbClr val="FFFFFF"/>
                </a:solidFill>
                <a:latin typeface="Calibri"/>
              </a:rPr>
              <a:t>I get what I call the head flips</a:t>
            </a:r>
            <a:br/>
            <a:r>
              <a:rPr b="false" i="false" strike="noStrike" sz="1200" u="none">
                <a:solidFill>
                  <a:srgbClr val="FFFFFF"/>
                </a:solidFill>
                <a:latin typeface="Calibri"/>
              </a:rPr>
              <a:t>purchase lopressor</a:t>
            </a:r>
            <a:br/>
            <a:r>
              <a:rPr b="false" i="false" strike="noStrike" sz="1200" u="none">
                <a:solidFill>
                  <a:srgbClr val="FFFFFF"/>
                </a:solidFill>
                <a:latin typeface="Calibri"/>
              </a:rPr>
              <a:t>lopressor 50 mg tablet picture</a:t>
            </a:r>
            <a:br/>
            <a:r>
              <a:rPr b="false" i="false" strike="noStrike" sz="1200" u="none">
                <a:solidFill>
                  <a:srgbClr val="FFFFFF"/>
                </a:solidFill>
                <a:latin typeface="Calibri"/>
              </a:rPr>
              <a:t>order lopressor online</a:t>
            </a:r>
            <a:br/>
            <a:r>
              <a:rPr b="false" i="false" strike="noStrike" sz="1200" u="none">
                <a:solidFill>
                  <a:srgbClr val="FFFFFF"/>
                </a:solidFill>
                <a:latin typeface="Calibri"/>
              </a:rPr>
              <a:t>lopressor versus lopressor hct</a:t>
            </a:r>
            <a:br/>
            <a:r>
              <a:rPr b="false" i="false" strike="noStrike" sz="1200" u="none">
                <a:solidFill>
                  <a:srgbClr val="FFFFFF"/>
                </a:solidFill>
                <a:latin typeface="Calibri"/>
              </a:rPr>
              <a:t>metoprolol online bestellen</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metoprolol er succinate</a:t>
            </a:r>
            <a:br/>
            <a:r>
              <a:rPr b="false" i="false" strike="noStrike" sz="1200" u="none">
                <a:solidFill>
                  <a:srgbClr val="FFFFFF"/>
                </a:solidFill>
                <a:latin typeface="Calibri"/>
              </a:rPr>
              <a:t>She said if I want to go to 10mg she will only treat me for another 3 months and in that case the accutane will not help me.</a:t>
            </a:r>
            <a:br/>
            <a:r>
              <a:rPr b="false" i="false" strike="noStrike" sz="1200" u="none">
                <a:solidFill>
                  <a:srgbClr val="FFFFFF"/>
                </a:solidFill>
                <a:latin typeface="Calibri"/>
              </a:rPr>
              <a:t>lopressor hct prescribing information</a:t>
            </a:r>
            <a:br/>
            <a:r>
              <a:rPr b="false" i="false" strike="noStrike" sz="1200" u="none">
                <a:solidFill>
                  <a:srgbClr val="FFFFFF"/>
                </a:solidFill>
                <a:latin typeface="Calibri"/>
              </a:rPr>
              <a:t>lopressor 50 mg cost</a:t>
            </a:r>
            <a:br/>
            <a:r>
              <a:rPr b="false" i="false" strike="noStrike" sz="1200" u="none">
                <a:solidFill>
                  <a:srgbClr val="FFFFFF"/>
                </a:solidFill>
                <a:latin typeface="Calibri"/>
              </a:rPr>
              <a:t>is metoprolol tartrate the same as toprol xl</a:t>
            </a:r>
            <a:br/>
            <a:r>
              <a:rPr b="false" i="false" strike="noStrike" sz="1200" u="none">
                <a:solidFill>
                  <a:srgbClr val="FFFFFF"/>
                </a:solidFill>
                <a:latin typeface="Calibri"/>
              </a:rPr>
              <a:t>metoprolol tartrate (lopressor) 25 mg tablet</a:t>
            </a:r>
            <a:br/>
            <a:r>
              <a:rPr b="false" i="false" strike="noStrike" sz="1200" u="none">
                <a:solidFill>
                  <a:srgbClr val="FFFFFF"/>
                </a:solidFill>
                <a:latin typeface="Calibri"/>
              </a:rPr>
              <a:t>I'd like to transfer some money to this account services accord diflucan no prescription canada hopper pop I was next to this teenage boy who lay down there, he seemed hurt, she said</a:t>
            </a:r>
            <a:br/>
            <a:r>
              <a:rPr b="false" i="false" strike="noStrike" sz="1200" u="none">
                <a:solidFill>
                  <a:srgbClr val="FFFFFF"/>
                </a:solidFill>
                <a:latin typeface="Calibri"/>
              </a:rPr>
              <a:t>generic metoprolol cost</a:t>
            </a:r>
            <a:br/>
            <a:r>
              <a:rPr b="false" i="false" strike="noStrike" sz="1200" u="none">
                <a:solidFill>
                  <a:srgbClr val="FFFFFF"/>
                </a:solidFill>
                <a:latin typeface="Calibri"/>
              </a:rPr>
              <a:t>metoprolol tartrate generic problems</a:t>
            </a:r>
            <a:br/>
            <a:r>
              <a:rPr b="false" i="false" strike="noStrike" sz="1200" u="none">
                <a:solidFill>
                  <a:srgbClr val="FFFFFF"/>
                </a:solidFill>
                <a:latin typeface="Calibri"/>
              </a:rPr>
              <a:t>These women are likely to resume regular ovulation if they can get back down to the weight at which they were previously ovulating.</a:t>
            </a:r>
            <a:br/>
            <a:r>
              <a:rPr b="false" i="false" strike="noStrike" sz="1200" u="none">
                <a:solidFill>
                  <a:srgbClr val="FFFFFF"/>
                </a:solidFill>
                <a:latin typeface="Calibri"/>
              </a:rPr>
              <a:t>metoprolol succ(toprol)er tab 25 mg</a:t>
            </a:r>
            <a:br/>
            <a:r>
              <a:rPr b="false" i="false" strike="noStrike" sz="1200" u="none">
                <a:solidFill>
                  <a:srgbClr val="FFFFFF"/>
                </a:solidFill>
                <a:latin typeface="Calibri"/>
              </a:rPr>
              <a:t>For eight weeks, about a third of them received 20 to 40 milligrams (mg) of paroxetine, another third received up to 300 mg of imipramine (Tofranil), and a third received placebo pills.</a:t>
            </a:r>
            <a:br/>
            <a:r>
              <a:rPr b="false" i="false" strike="noStrike" sz="1200" u="none">
                <a:solidFill>
                  <a:srgbClr val="FFFFFF"/>
                </a:solidFill>
                <a:latin typeface="Calibri"/>
              </a:rPr>
              <a:t>lopressor hct strengths</a:t>
            </a:r>
            <a:br/>
            <a:r>
              <a:rPr b="false" i="false" strike="noStrike" sz="1200" u="none">
                <a:solidFill>
                  <a:srgbClr val="FFFFFF"/>
                </a:solidFill>
                <a:latin typeface="Calibri"/>
              </a:rPr>
              <a:t>buy metoprolol er online</a:t>
            </a:r>
            <a:br/>
            <a:r>
              <a:rPr b="false" i="false" strike="noStrike" sz="1200" u="none">
                <a:solidFill>
                  <a:srgbClr val="FFFFFF"/>
                </a:solidFill>
                <a:latin typeface="Calibri"/>
              </a:rPr>
              <a:t>what is lopressor 50 mg used for</a:t>
            </a:r>
            <a:br/>
            <a:r>
              <a:rPr b="false" i="false" strike="noStrike" sz="1200" u="none">
                <a:solidFill>
                  <a:srgbClr val="FFFFFF"/>
                </a:solidFill>
                <a:latin typeface="Calibri"/>
              </a:rPr>
              <a:t>lopressor 25 ndc</a:t>
            </a:r>
            <a:br/>
            <a:r>
              <a:rPr b="false" i="false" strike="noStrike" sz="1200" u="none">
                <a:solidFill>
                  <a:srgbClr val="FFFFFF"/>
                </a:solidFill>
                <a:latin typeface="Calibri"/>
              </a:rPr>
              <a:t>The prolactin-lowering action of cabergoline suggests that it will interfere with lactation</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metoprolol online</a:t>
            </a:r>
            <a:br/>
            <a:r>
              <a:rPr b="false" i="false" strike="noStrike" sz="1200" u="none">
                <a:solidFill>
                  <a:srgbClr val="FFFFFF"/>
                </a:solidFill>
                <a:latin typeface="Calibri"/>
              </a:rPr>
              <a:t>pastillas lopressor metoprolol 25 mg</a:t>
            </a:r>
            <a:br/>
            <a:r>
              <a:rPr b="false" i="false" strike="noStrike" sz="1200" u="none">
                <a:solidFill>
                  <a:srgbClr val="FFFFFF"/>
                </a:solidFill>
                <a:latin typeface="Calibri"/>
              </a:rPr>
              <a:t>generic metoprolol</a:t>
            </a:r>
            <a:br/>
            <a:r>
              <a:rPr b="false" i="false" strike="noStrike" sz="1200" u="none">
                <a:solidFill>
                  <a:srgbClr val="FFFFFF"/>
                </a:solidFill>
                <a:latin typeface="Calibri"/>
              </a:rPr>
              <a:t>buy metoprolol</a:t>
            </a:r>
            <a:br/>
            <a:r>
              <a:rPr b="false" i="false" strike="noStrike" sz="1200" u="none">
                <a:solidFill>
                  <a:srgbClr val="FFFFFF"/>
                </a:solidFill>
                <a:latin typeface="Calibri"/>
              </a:rPr>
              <a:t>I take it in the morning because it's a mood lifter</a:t>
            </a:r>
            <a:br/>
            <a:r>
              <a:rPr b="false" i="false" strike="noStrike" sz="1200" u="none">
                <a:solidFill>
                  <a:srgbClr val="FFFFFF"/>
                </a:solidFill>
                <a:latin typeface="Calibri"/>
              </a:rPr>
              <a:t>lopressor toprol xl</a:t>
            </a:r>
            <a:br/>
            <a:r>
              <a:rPr b="false" i="false" strike="noStrike" sz="1200" u="none">
                <a:solidFill>
                  <a:srgbClr val="FFFFFF"/>
                </a:solidFill>
                <a:latin typeface="Calibri"/>
              </a:rPr>
              <a:t>purchase metoprolol succinate</a:t>
            </a:r>
            <a:br/>
            <a:r>
              <a:rPr b="false" i="false" strike="noStrike" sz="1200" u="none">
                <a:solidFill>
                  <a:srgbClr val="FFFFFF"/>
                </a:solidFill>
                <a:latin typeface="Calibri"/>
              </a:rPr>
              <a:t>Sometimes, the plaque can detach from the vessel wall and float in the bloodstream; it can then reach a smaller vessel and completely block it</a:t>
            </a:r>
            <a:br/>
            <a:r>
              <a:rPr b="false" i="false" strike="noStrike" sz="1200" u="none">
                <a:solidFill>
                  <a:srgbClr val="FFFFFF"/>
                </a:solidFill>
                <a:latin typeface="Calibri"/>
              </a:rPr>
              <a:t>metoprolol succ(toprol)er tab 50mg</a:t>
            </a:r>
            <a:br/>
            <a:r>
              <a:rPr b="false" i="false" strike="noStrike" sz="1200" u="none">
                <a:solidFill>
                  <a:srgbClr val="FFFFFF"/>
                </a:solidFill>
                <a:latin typeface="Calibri"/>
              </a:rPr>
              <a:t>metoprolol succinate generic price</a:t>
            </a:r>
            <a:br/>
            <a:r>
              <a:rPr b="false" i="false" strike="noStrike" sz="1200" u="none">
                <a:solidFill>
                  <a:srgbClr val="FFFFFF"/>
                </a:solidFill>
                <a:latin typeface="Calibri"/>
              </a:rPr>
              <a:t>Pharmacist said should be working by now</a:t>
            </a:r>
            <a:br/>
            <a:r>
              <a:rPr b="false" i="false" strike="noStrike" sz="1200" u="none">
                <a:solidFill>
                  <a:srgbClr val="FFFFFF"/>
                </a:solidFill>
                <a:latin typeface="Calibri"/>
              </a:rPr>
              <a:t>generic metoprolol problems</a:t>
            </a:r>
            <a:br/>
            <a:r>
              <a:rPr b="false" i="false" strike="noStrike" sz="1200" u="none">
                <a:solidFill>
                  <a:srgbClr val="FFFFFF"/>
                </a:solidFill>
                <a:latin typeface="Calibri"/>
              </a:rPr>
              <a:t>Travelers are at risk for malaria exposure in some areas of Central America</a:t>
            </a:r>
            <a:br/>
            <a:r>
              <a:rPr b="false" i="false" strike="noStrike" sz="1200" u="none">
                <a:solidFill>
                  <a:srgbClr val="FFFFFF"/>
                </a:solidFill>
                <a:latin typeface="Calibri"/>
              </a:rPr>
              <a:t>lopressor 25 mg tab</a:t>
            </a:r>
            <a:br/>
            <a:r>
              <a:rPr b="false" i="false" strike="noStrike" sz="1200" u="none">
                <a:solidFill>
                  <a:srgbClr val="FFFFFF"/>
                </a:solidFill>
                <a:latin typeface="Calibri"/>
              </a:rPr>
              <a:t>Patients should not undergo ECT within 3 weeks of intraocularsurgery, and a visual field test should be performed after a patient&amp;rsquo;s first ECT treatment</a:t>
            </a:r>
            <a:br/>
            <a:r>
              <a:rPr b="false" i="false" strike="noStrike" sz="1200" u="none">
                <a:solidFill>
                  <a:srgbClr val="FFFFFF"/>
                </a:solidFill>
                <a:latin typeface="Calibri"/>
              </a:rPr>
              <a:t>lopressor sr dosage</a:t>
            </a:r>
            <a:br/>
            <a:r>
              <a:rPr b="false" i="false" strike="noStrike" sz="1200" u="none">
                <a:solidFill>
                  <a:srgbClr val="FFFFFF"/>
                </a:solidFill>
                <a:latin typeface="Calibri"/>
              </a:rPr>
              <a:t>Desipramine is metabolized to 2-hydroxydesipramine which has antidepressant activity equal to that of desipramine.[3]</a:t>
            </a:r>
            <a:b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lopressor hct generic</a:t>
            </a:r>
            <a:br/>
            <a:r>
              <a:rPr b="false" i="false" strike="noStrike" sz="1200" u="none">
                <a:solidFill>
                  <a:srgbClr val="FFFFFF"/>
                </a:solidFill>
                <a:latin typeface="Calibri"/>
              </a:rPr>
              <a:t>lopressor 200 mg</a:t>
            </a:r>
            <a:br/>
            <a:r>
              <a:rPr b="false" i="false" strike="noStrike" sz="1200" u="none">
                <a:solidFill>
                  <a:srgbClr val="FFFFFF"/>
                </a:solidFill>
                <a:latin typeface="Calibri"/>
              </a:rPr>
              <a:t>buy lopressor online</a:t>
            </a:r>
            <a:br/>
            <a:r>
              <a:rPr b="false" i="false" strike="noStrike" sz="1200" u="none">
                <a:solidFill>
                  <a:srgbClr val="FFFFFF"/>
                </a:solidFill>
                <a:latin typeface="Calibri"/>
              </a:rPr>
              <a:t>Tambi&amp;eacute;n tal vez se necesite examinar su hgado</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2015-12-20T01:16:56+04:00</dcterms:created>
  <dcterms:modified xsi:type="dcterms:W3CDTF">2015-12-20T01:16:56+04:00</dcterms:modified>
  <dc:title>Lopressor Hct 50 25 - Lopressor Hct Generic</dc:title>
  <dc:description>Lopressor 12.5 mg tablets, lopressor 50, metoprolol toprol, purchase metoprolol online, lopressor 25 mg, lopressor 100 mg m㸤icament, metoprolol succinate generic price</dc:description>
  <dc:subject>Lopressor Hct 50 25 - Lopressor Hct Generic</dc:subject>
  <cp:keywords>lopressor toprol xl conversion, buy metoprolol tartrate online, lopressor to toprol xl conversion, tab lopressor xl, generic metoprolol er, lopressor purchase, toprol metoprolol tartrate, lopressor 100 mg price, buy metoprolol er, generic metoprolol er succinate</cp:keywords>
  <cp:category/>
</cp:coreProperties>
</file>