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Lopid 600 Mg Pfizer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gemfibrozil 300 mg</a:t>
            </a:r>
            <a:br/>
            <a:r>
              <a:rPr b="false" i="false" strike="noStrike" sz="1200" u="none">
                <a:solidFill>
                  <a:srgbClr val="FFFFFF"/>
                </a:solidFill>
                <a:latin typeface="Calibri"/>
              </a:rPr>
              <a:t>indikasi obat gemfibrozil 300 mg</a:t>
            </a:r>
            <a:br/>
            <a:r>
              <a:rPr b="false" i="false" strike="noStrike" sz="1200" u="none">
                <a:solidFill>
                  <a:srgbClr val="FFFFFF"/>
                </a:solidFill>
                <a:latin typeface="Calibri"/>
              </a:rPr>
              <a:t>More often then not a person gets hooked on prescription drugs without solving their problem.</a:t>
            </a:r>
            <a:br/>
            <a:r>
              <a:rPr b="false" i="false" strike="noStrike" sz="1200" u="none">
                <a:solidFill>
                  <a:srgbClr val="FFFFFF"/>
                </a:solidFill>
                <a:latin typeface="Calibri"/>
              </a:rPr>
              <a:t>omeprazole drug interactions clopidogrel</a:t>
            </a:r>
            <a:br/>
            <a:r>
              <a:rPr b="false" i="false" strike="noStrike" sz="1200" u="none">
                <a:solidFill>
                  <a:srgbClr val="FFFFFF"/>
                </a:solidFill>
                <a:latin typeface="Calibri"/>
              </a:rPr>
              <a:t>lopid 600 mg</a:t>
            </a:r>
            <a:br/>
            <a:r>
              <a:rPr b="false" i="false" strike="noStrike" sz="1200" u="none">
                <a:solidFill>
                  <a:srgbClr val="FFFFFF"/>
                </a:solidFill>
                <a:latin typeface="Calibri"/>
              </a:rPr>
              <a:t>how much does gemfibrozil cost</a:t>
            </a:r>
            <a:br/>
            <a:r>
              <a:rPr b="false" i="false" strike="noStrike" sz="1200" u="none">
                <a:solidFill>
                  <a:srgbClr val="FFFFFF"/>
                </a:solidFill>
                <a:latin typeface="Calibri"/>
              </a:rPr>
              <a:t>lopid 600 mg dosage</a:t>
            </a:r>
            <a:br/>
            <a:r>
              <a:rPr b="false" i="false" strike="noStrike" sz="1200" u="none">
                <a:solidFill>
                  <a:srgbClr val="FFFFFF"/>
                </a:solidFill>
                <a:latin typeface="Calibri"/>
              </a:rPr>
              <a:t>lopid 300 mg gemfibrozilo para que sirve</a:t>
            </a:r>
            <a:br/>
            <a:r>
              <a:rPr b="false" i="false" strike="noStrike" sz="1200" u="none">
                <a:solidFill>
                  <a:srgbClr val="FFFFFF"/>
                </a:solidFill>
                <a:latin typeface="Calibri"/>
              </a:rPr>
              <a:t>lopid ud gemfibrozilo 900 mg para que sirve</a:t>
            </a:r>
            <a:br/>
            <a:r>
              <a:rPr b="false" i="false" strike="noStrike" sz="1200" u="none">
                <a:solidFill>
                  <a:srgbClr val="FFFFFF"/>
                </a:solidFill>
                <a:latin typeface="Calibri"/>
              </a:rPr>
              <a:t>gemfibrozil capsules usp 300 mg</a:t>
            </a:r>
            <a:br/>
            <a:r>
              <a:rPr b="false" i="false" strike="noStrike" sz="1200" u="none">
                <a:solidFill>
                  <a:srgbClr val="FFFFFF"/>
                </a:solidFill>
                <a:latin typeface="Calibri"/>
              </a:rPr>
              <a:t>generic gemfibrozil 600 mg</a:t>
            </a:r>
            <a:br/>
            <a:r>
              <a:rPr b="false" i="false" strike="noStrike" sz="1200" u="none">
                <a:solidFill>
                  <a:srgbClr val="FFFFFF"/>
                </a:solidFill>
                <a:latin typeface="Calibri"/>
              </a:rPr>
              <a:t>This time was the same as the first, almost immediate relief came, but this time it came with a price</a:t>
            </a:r>
            <a:br/>
            <a:r>
              <a:rPr b="false" i="false" strike="noStrike" sz="1200" u="none">
                <a:solidFill>
                  <a:srgbClr val="FFFFFF"/>
                </a:solidFill>
                <a:latin typeface="Calibri"/>
              </a:rPr>
              <a:t>lopid 600 mg 100 tablet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clopidogrel</a:t>
            </a:r>
            <a:br/>
            <a:r>
              <a:rPr b="false" i="false" strike="noStrike" sz="1200" u="none">
                <a:solidFill>
                  <a:srgbClr val="FFFFFF"/>
                </a:solidFill>
                <a:latin typeface="Calibri"/>
              </a:rPr>
              <a:t>lopid 600 mg para que sirve</a:t>
            </a:r>
            <a:br/>
            <a:r>
              <a:rPr b="false" i="false" strike="noStrike" sz="1200" u="none">
                <a:solidFill>
                  <a:srgbClr val="FFFFFF"/>
                </a:solidFill>
                <a:latin typeface="Calibri"/>
              </a:rPr>
              <a:t>gemfibrozil 600 mg tablet cost</a:t>
            </a:r>
            <a:br/>
            <a:r>
              <a:rPr b="false" i="false" strike="noStrike" sz="1200" u="none">
                <a:solidFill>
                  <a:srgbClr val="FFFFFF"/>
                </a:solidFill>
                <a:latin typeface="Calibri"/>
              </a:rPr>
              <a:t>gemfibrozil 600 mg tab teva</a:t>
            </a:r>
            <a:br/>
            <a:r>
              <a:rPr b="false" i="false" strike="noStrike" sz="1200" u="none">
                <a:solidFill>
                  <a:srgbClr val="FFFFFF"/>
                </a:solidFill>
                <a:latin typeface="Calibri"/>
              </a:rPr>
              <a:t>fungsi obat gemfibrozil 300 mg</a:t>
            </a:r>
            <a:br/>
            <a:r>
              <a:rPr b="false" i="false" strike="noStrike" sz="1200" u="none">
                <a:solidFill>
                  <a:srgbClr val="FFFFFF"/>
                </a:solidFill>
                <a:latin typeface="Calibri"/>
              </a:rPr>
              <a:t>OMIGOSH I have exactly the same symptoms and background as you</a:t>
            </a:r>
            <a:br/>
            <a:r>
              <a:rPr b="false" i="false" strike="noStrike" sz="1200" u="none">
                <a:solidFill>
                  <a:srgbClr val="FFFFFF"/>
                </a:solidFill>
                <a:latin typeface="Calibri"/>
              </a:rPr>
              <a:t>lopid 300 mg คือ</a:t>
            </a:r>
            <a:br/>
            <a:r>
              <a:rPr b="false" i="false" strike="noStrike" sz="1200" u="none">
                <a:solidFill>
                  <a:srgbClr val="FFFFFF"/>
                </a:solidFill>
                <a:latin typeface="Calibri"/>
              </a:rPr>
              <a:t>gemfibrozil 600 mg cost</a:t>
            </a:r>
            <a:br/>
            <a:r>
              <a:rPr b="false" i="false" strike="noStrike" sz="1200" u="none">
                <a:solidFill>
                  <a:srgbClr val="FFFFFF"/>
                </a:solidFill>
                <a:latin typeface="Calibri"/>
              </a:rPr>
              <a:t>lopid costo</a:t>
            </a:r>
            <a:br/>
            <a:r>
              <a:rPr b="false" i="false" strike="noStrike" sz="1200" u="none">
                <a:solidFill>
                  <a:srgbClr val="FFFFFF"/>
                </a:solidFill>
                <a:latin typeface="Calibri"/>
              </a:rPr>
              <a:t>The best ones were expensive, costing five guineas a root</a:t>
            </a:r>
            <a:br/>
            <a:r>
              <a:rPr b="false" i="false" strike="noStrike" sz="1200" u="none">
                <a:solidFill>
                  <a:srgbClr val="FFFFFF"/>
                </a:solidFill>
                <a:latin typeface="Calibri"/>
              </a:rPr>
              <a:t>lopid 600 mg tablet</a:t>
            </a:r>
            <a:br/>
            <a:r>
              <a:rPr b="false" i="false" strike="noStrike" sz="1200" u="none">
                <a:solidFill>
                  <a:srgbClr val="FFFFFF"/>
                </a:solidFill>
                <a:latin typeface="Calibri"/>
              </a:rPr>
              <a:t>lopid tabletas costo</a:t>
            </a:r>
            <a:br/>
            <a:r>
              <a:rPr b="false" i="false" strike="noStrike" sz="1200" u="none">
                <a:solidFill>
                  <a:srgbClr val="FFFFFF"/>
                </a:solidFill>
                <a:latin typeface="Calibri"/>
              </a:rPr>
              <a:t>lopid 600 mg generic</a:t>
            </a:r>
            <a:br/>
            <a:r>
              <a:rPr b="false" i="false" strike="noStrike" sz="1200" u="none">
                <a:solidFill>
                  <a:srgbClr val="FFFFFF"/>
                </a:solidFill>
                <a:latin typeface="Calibri"/>
              </a:rPr>
              <a:t>obat gemfibrozil 300 mg</a:t>
            </a:r>
            <a:br/>
            <a:r>
              <a:rPr b="false" i="false" strike="noStrike" sz="1200" u="none">
                <a:solidFill>
                  <a:srgbClr val="FFFFFF"/>
                </a:solidFill>
                <a:latin typeface="Calibri"/>
              </a:rPr>
              <a:t>retail price of gemfibrozil</a:t>
            </a:r>
            <a:br/>
            <a:r>
              <a:rPr b="false" i="false" strike="noStrike" sz="1200" u="none">
                <a:solidFill>
                  <a:srgbClr val="FFFFFF"/>
                </a:solidFill>
                <a:latin typeface="Calibri"/>
              </a:rPr>
              <a:t>gemfibrozil 300 mg laboratorio chile</a:t>
            </a:r>
            <a:br/>
            <a:r>
              <a:rPr b="false" i="false" strike="noStrike" sz="1200" u="none">
                <a:solidFill>
                  <a:srgbClr val="FFFFFF"/>
                </a:solidFill>
                <a:latin typeface="Calibri"/>
              </a:rPr>
              <a:t>alldaychemist.com is a legit site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gemfibrozil 300 mg capsule</a:t>
            </a:r>
            <a:br/>
            <a:r>
              <a:rPr b="false" i="false" strike="noStrike" sz="1200" u="none">
                <a:solidFill>
                  <a:srgbClr val="FFFFFF"/>
                </a:solidFill>
                <a:latin typeface="Calibri"/>
              </a:rPr>
              <a:t>lansoprazole omeprazole clopidogrel</a:t>
            </a:r>
            <a:br/>
            <a:r>
              <a:rPr b="false" i="false" strike="noStrike" sz="1200" u="none">
                <a:solidFill>
                  <a:srgbClr val="FFFFFF"/>
                </a:solidFill>
                <a:latin typeface="Calibri"/>
              </a:rPr>
              <a:t>para que sirve el gemfibrozil 300 mg</a:t>
            </a:r>
            <a:br/>
            <a:r>
              <a:rPr b="false" i="false" strike="noStrike" sz="1200" u="none">
                <a:solidFill>
                  <a:srgbClr val="FFFFFF"/>
                </a:solidFill>
                <a:latin typeface="Calibri"/>
              </a:rPr>
              <a:t>Also known as medication overuse headache, rebound headaches happen every day or almost every day</a:t>
            </a:r>
            <a:br/>
            <a:r>
              <a:rPr b="false" i="false" strike="noStrike" sz="1200" u="none">
                <a:solidFill>
                  <a:srgbClr val="FFFFFF"/>
                </a:solidFill>
                <a:latin typeface="Calibri"/>
              </a:rPr>
              <a:t>lopid 300 mg capsules</a:t>
            </a:r>
            <a:br/>
            <a:r>
              <a:rPr b="false" i="false" strike="noStrike" sz="1200" u="none">
                <a:solidFill>
                  <a:srgbClr val="FFFFFF"/>
                </a:solidFill>
                <a:latin typeface="Calibri"/>
              </a:rPr>
              <a:t>generic gemfibrozil</a:t>
            </a:r>
            <a:br/>
            <a:r>
              <a:rPr b="false" i="false" strike="noStrike" sz="1200" u="none">
                <a:solidFill>
                  <a:srgbClr val="FFFFFF"/>
                </a:solidFill>
                <a:latin typeface="Calibri"/>
              </a:rPr>
              <a:t>gemfibrozil 600</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gemfibrozil price</a:t>
            </a:r>
            <a:br/>
            <a:r>
              <a:rPr b="false" i="false" strike="noStrike" sz="1200" u="none">
                <a:solidFill>
                  <a:srgbClr val="FFFFFF"/>
                </a:solidFill>
                <a:latin typeface="Calibri"/>
              </a:rPr>
              <a:t>harga obat gemfibrozil 300 mg</a:t>
            </a:r>
            <a:br/>
            <a:r>
              <a:rPr b="false" i="false" strike="noStrike" sz="1200" u="none">
                <a:solidFill>
                  <a:srgbClr val="FFFFFF"/>
                </a:solidFill>
                <a:latin typeface="Calibri"/>
              </a:rPr>
              <a:t>lopid 600 mg tab</a:t>
            </a:r>
            <a:br/>
            <a:r>
              <a:rPr b="false" i="false" strike="noStrike" sz="1200" u="none">
                <a:solidFill>
                  <a:srgbClr val="FFFFFF"/>
                </a:solidFill>
                <a:latin typeface="Calibri"/>
              </a:rPr>
              <a:t>How much will it cost to send this letter to ? loan on vehicle Turkey warned it citizens against non-essential travel toLebanon and called on those already in the country to returnhome</a:t>
            </a:r>
            <a:br/>
            <a:r>
              <a:rPr b="false" i="false" strike="noStrike" sz="1200" u="none">
                <a:solidFill>
                  <a:srgbClr val="FFFFFF"/>
                </a:solidFill>
                <a:latin typeface="Calibri"/>
              </a:rPr>
              <a:t>para que sirve el lopid de 900 mg</a:t>
            </a:r>
            <a:br/>
            <a:r>
              <a:rPr b="false" i="false" strike="noStrike" sz="1200" u="none">
                <a:solidFill>
                  <a:srgbClr val="FFFFFF"/>
                </a:solidFill>
                <a:latin typeface="Calibri"/>
              </a:rPr>
              <a:t>lopid 300 mg</a:t>
            </a:r>
            <a:br/>
            <a:r>
              <a:rPr b="false" i="false" strike="noStrike" sz="1200" u="none">
                <a:solidFill>
                  <a:srgbClr val="FFFFFF"/>
                </a:solidFill>
                <a:latin typeface="Calibri"/>
              </a:rPr>
              <a:t>High potency steroid creams should be used for only a few days, maximally a week or two</a:t>
            </a:r>
            <a:br/>
            <a:r>
              <a:rPr b="false" i="false" strike="noStrike" sz="1200" u="none">
                <a:solidFill>
                  <a:srgbClr val="FFFFFF"/>
                </a:solidFill>
                <a:latin typeface="Calibri"/>
              </a:rPr>
              <a:t>lopid gemfibrozil 600 mg para que sirve</a:t>
            </a:r>
            <a:br/>
            <a:r>
              <a:rPr b="false" i="false" strike="noStrike" sz="1200" u="none">
                <a:solidFill>
                  <a:srgbClr val="FFFFFF"/>
                </a:solidFill>
                <a:latin typeface="Calibri"/>
              </a:rPr>
              <a:t>lopid 600 mg uses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thuoc lopid 600mg</a:t>
            </a:r>
            <a:br/>
            <a:r>
              <a:rPr b="false" i="false" strike="noStrike" sz="1200" u="none">
                <a:solidFill>
                  <a:srgbClr val="FFFFFF"/>
                </a:solidFill>
                <a:latin typeface="Calibri"/>
              </a:rPr>
              <a:t>manfaat obat gemfibrozil 300 mg</a:t>
            </a:r>
            <a:br/>
            <a:r>
              <a:rPr b="false" i="false" strike="noStrike" sz="1200" u="none">
                <a:solidFill>
                  <a:srgbClr val="FFFFFF"/>
                </a:solidFill>
                <a:latin typeface="Calibri"/>
              </a:rPr>
              <a:t>lopid 600 mg cost</a:t>
            </a:r>
            <a:br/>
            <a:r>
              <a:rPr b="false" i="false" strike="noStrike" sz="1200" u="none">
                <a:solidFill>
                  <a:srgbClr val="FFFFFF"/>
                </a:solidFill>
                <a:latin typeface="Calibri"/>
              </a:rPr>
              <a:t>gemfibrozil (lopid) 600 mg tablet</a:t>
            </a:r>
            <a:br/>
            <a:r>
              <a:rPr b="false" i="false" strike="noStrike" sz="1200" u="none">
                <a:solidFill>
                  <a:srgbClr val="FFFFFF"/>
                </a:solidFill>
                <a:latin typeface="Calibri"/>
              </a:rPr>
              <a:t>lopid gemfibrozil 300 mg</a:t>
            </a:r>
            <a:br/>
            <a:r>
              <a:rPr b="false" i="false" strike="noStrike" sz="1200" u="none">
                <a:solidFill>
                  <a:srgbClr val="FFFFFF"/>
                </a:solidFill>
                <a:latin typeface="Calibri"/>
              </a:rPr>
              <a:t>lopid 900 mg pfizer</a:t>
            </a:r>
            <a:br/>
            <a:r>
              <a:rPr b="false" i="false" strike="noStrike" sz="1200" u="none">
                <a:solidFill>
                  <a:srgbClr val="FFFFFF"/>
                </a:solidFill>
                <a:latin typeface="Calibri"/>
              </a:rPr>
              <a:t>These symptoms are known as bronchospasms</a:t>
            </a:r>
            <a:br/>
            <a:r>
              <a:rPr b="false" i="false" strike="noStrike" sz="1200" u="none">
                <a:solidFill>
                  <a:srgbClr val="FFFFFF"/>
                </a:solidFill>
                <a:latin typeface="Calibri"/>
              </a:rPr>
              <a:t>lopid 900 mg dosis</a:t>
            </a:r>
            <a:br/>
            <a:r>
              <a:rPr b="false" i="false" strike="noStrike" sz="1200" u="none">
                <a:solidFill>
                  <a:srgbClr val="FFFFFF"/>
                </a:solidFill>
                <a:latin typeface="Calibri"/>
              </a:rPr>
              <a:t>lopid 600 costo</a:t>
            </a:r>
            <a:br/>
            <a:r>
              <a:rPr b="false" i="false" strike="noStrike" sz="1200" u="none">
                <a:solidFill>
                  <a:srgbClr val="FFFFFF"/>
                </a:solidFill>
                <a:latin typeface="Calibri"/>
              </a:rPr>
              <a:t>gemfibrozil mg</a:t>
            </a:r>
            <a:br/>
            <a:r>
              <a:rPr b="false" i="false" strike="noStrike" sz="1200" u="none">
                <a:solidFill>
                  <a:srgbClr val="FFFFFF"/>
                </a:solidFill>
                <a:latin typeface="Calibri"/>
              </a:rPr>
              <a:t>My travel insurance then expired a month or so after this and I thought I&amp;#39;d better tell them I suffered from migraine</a:t>
            </a:r>
            <a:br/>
            <a:r>
              <a:rPr b="false" i="false" strike="noStrike" sz="1200" u="none">
                <a:solidFill>
                  <a:srgbClr val="FFFFFF"/>
                </a:solidFill>
                <a:latin typeface="Calibri"/>
              </a:rPr>
              <a:t>lopid 900 mg precio</a:t>
            </a:r>
            <a:br/>
            <a:r>
              <a:rPr b="false" i="false" strike="noStrike" sz="1200" u="none">
                <a:solidFill>
                  <a:srgbClr val="FFFFFF"/>
                </a:solidFill>
                <a:latin typeface="Calibri"/>
              </a:rPr>
              <a:t>gemfibrozil 300 mg para sirve</a:t>
            </a:r>
            <a:br/>
            <a:r>
              <a:rPr b="false" i="false" strike="noStrike" sz="1200" u="none">
                <a:solidFill>
                  <a:srgbClr val="FFFFFF"/>
                </a:solidFill>
                <a:latin typeface="Calibri"/>
              </a:rPr>
              <a:t>gemfibrozil 600 mg tablet</a:t>
            </a:r>
            <a:br/>
            <a:r>
              <a:rPr b="false" i="false" strike="noStrike" sz="1200" u="none">
                <a:solidFill>
                  <a:srgbClr val="FFFFFF"/>
                </a:solidFill>
                <a:latin typeface="Calibri"/>
              </a:rPr>
              <a:t>lopid 300 mg indicaciones</a:t>
            </a:r>
            <a:br/>
            <a:r>
              <a:rPr b="false" i="false" strike="noStrike" sz="1200" u="none">
                <a:solidFill>
                  <a:srgbClr val="FFFFFF"/>
                </a:solidFill>
                <a:latin typeface="Calibri"/>
              </a:rPr>
              <a:t>lopid 600 mg pfizer</a:t>
            </a:r>
            <a:br/>
            <a:r>
              <a:rPr b="false" i="false" strike="noStrike" sz="1200" u="none">
                <a:solidFill>
                  <a:srgbClr val="FFFFFF"/>
                </a:solidFill>
                <a:latin typeface="Calibri"/>
              </a:rPr>
              <a:t>This information does not take the place of talking to your healthcare provider about your medical condition.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gemfibrozil 600 mg</a:t>
            </a:r>
            <a:br/>
            <a:r>
              <a:rPr b="false" i="false" strike="noStrike" sz="1200" u="none">
                <a:solidFill>
                  <a:srgbClr val="FFFFFF"/>
                </a:solidFill>
                <a:latin typeface="Calibri"/>
              </a:rPr>
              <a:t>buy lopid</a:t>
            </a:r>
            <a:br/>
            <a:r>
              <a:rPr b="false" i="false" strike="noStrike" sz="1200" u="none">
                <a:solidFill>
                  <a:srgbClr val="FFFFFF"/>
                </a:solidFill>
                <a:latin typeface="Calibri"/>
              </a:rPr>
              <a:t>lopid tablets 600</a:t>
            </a:r>
            <a:br/>
            <a:r>
              <a:rPr b="false" i="false" strike="noStrike" sz="1200" u="none">
                <a:solidFill>
                  <a:srgbClr val="FFFFFF"/>
                </a:solidFill>
                <a:latin typeface="Calibri"/>
              </a:rPr>
              <a:t>Different migraine preventatives work better for different people - I was also prescribed propanolol at one point but had to come off it almost immediately because of severe side effects.</a:t>
            </a:r>
            <a:br/>
            <a:r>
              <a:rPr b="false" i="false" strike="noStrike" sz="1200" u="none">
                <a:solidFill>
                  <a:srgbClr val="FFFFFF"/>
                </a:solidFill>
                <a:latin typeface="Calibri"/>
              </a:rPr>
              <a:t>lopid dosage generic</a:t>
            </a:r>
            <a:br/>
            <a:r>
              <a:rPr b="false" i="false" strike="noStrike" sz="1200" u="none">
                <a:solidFill>
                  <a:srgbClr val="FFFFFF"/>
                </a:solidFill>
                <a:latin typeface="Calibri"/>
              </a:rPr>
              <a:t>lopid cost</a:t>
            </a:r>
            <a:br/>
            <a:r>
              <a:rPr b="false" i="false" strike="noStrike" sz="1200" u="none">
                <a:solidFill>
                  <a:srgbClr val="FFFFFF"/>
                </a:solidFill>
                <a:latin typeface="Calibri"/>
              </a:rPr>
              <a:t>lopid 600 mg generico</a:t>
            </a:r>
            <a:br/>
            <a:r>
              <a:rPr b="false" i="false" strike="noStrike" sz="1200" u="none">
                <a:solidFill>
                  <a:srgbClr val="FFFFFF"/>
                </a:solidFill>
                <a:latin typeface="Calibri"/>
              </a:rPr>
              <a:t>gemfibrozil cost comparison</a:t>
            </a:r>
            <a:br/>
            <a:r>
              <a:rPr b="false" i="false" strike="noStrike" sz="1200" u="none">
                <a:solidFill>
                  <a:srgbClr val="FFFFFF"/>
                </a:solidFill>
                <a:latin typeface="Calibri"/>
              </a:rPr>
              <a:t>I pray the good feeling I had yesterday continues today and tomorrow, etc</a:t>
            </a:r>
            <a:br/>
            <a:r>
              <a:rPr b="false" i="false" strike="noStrike" sz="1200" u="none">
                <a:solidFill>
                  <a:srgbClr val="FFFFFF"/>
                </a:solidFill>
                <a:latin typeface="Calibri"/>
              </a:rPr>
              <a:t>lopid ud gemfibrozil 900 mg</a:t>
            </a:r>
            <a:br/>
            <a:r>
              <a:rPr b="false" i="false" strike="noStrike" sz="1200" u="none">
                <a:solidFill>
                  <a:srgbClr val="FFFFFF"/>
                </a:solidFill>
                <a:latin typeface="Calibri"/>
              </a:rPr>
              <a:t>You may also need to have a pregnancy test before you start taking tamoxifen, to make sure you are not pregnant</a:t>
            </a:r>
            <a:br/>
            <a:r>
              <a:rPr b="false" i="false" strike="noStrike" sz="1200" u="none">
                <a:solidFill>
                  <a:srgbClr val="FFFFFF"/>
                </a:solidFill>
                <a:latin typeface="Calibri"/>
              </a:rPr>
              <a:t>medicamento lopid 300 mg</a:t>
            </a:r>
            <a:br/>
            <a:r>
              <a:rPr b="false" i="false" strike="noStrike" sz="1200" u="none">
                <a:solidFill>
                  <a:srgbClr val="FFFFFF"/>
                </a:solidFill>
                <a:latin typeface="Calibri"/>
              </a:rPr>
              <a:t>I pray the good feeling I had yesterday continues today and tomorrow, etc</a:t>
            </a:r>
            <a:br/>
            <a:r>
              <a:rPr b="false" i="false" strike="noStrike" sz="1200" u="none">
                <a:solidFill>
                  <a:srgbClr val="FFFFFF"/>
                </a:solidFill>
                <a:latin typeface="Calibri"/>
              </a:rPr>
              <a:t>lopid tablets</a:t>
            </a:r>
            <a:br/>
            <a:r>
              <a:rPr b="false" i="false" strike="noStrike" sz="1200" u="none">
                <a:solidFill>
                  <a:srgbClr val="FFFFFF"/>
                </a:solidFill>
                <a:latin typeface="Calibri"/>
              </a:rPr>
              <a:t>lopid 600 mg tabletas</a:t>
            </a:r>
            <a:br/>
            <a:r>
              <a:rPr b="false" i="false" strike="noStrike" sz="1200" u="none">
                <a:solidFill>
                  <a:srgbClr val="FFFFFF"/>
                </a:solidFill>
                <a:latin typeface="Calibri"/>
              </a:rPr>
              <a:t>is there a generic for gemfibrozil</a:t>
            </a:r>
            <a:br/>
            <a:r>
              <a:rPr b="false" i="false" strike="noStrike" sz="1200" u="none">
                <a:solidFill>
                  <a:srgbClr val="FFFFFF"/>
                </a:solidFill>
                <a:latin typeface="Calibri"/>
              </a:rPr>
              <a:t>lopid price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lopid generic name</a:t>
            </a:r>
            <a:br/>
            <a:r>
              <a:rPr b="false" i="false" strike="noStrike" sz="1200" u="none">
                <a:solidFill>
                  <a:srgbClr val="FFFFFF"/>
                </a:solidFill>
                <a:latin typeface="Calibri"/>
              </a:rPr>
              <a:t>lopid ud 900 mg precio</a:t>
            </a:r>
            <a:br/>
            <a:r>
              <a:rPr b="false" i="false" strike="noStrike" sz="1200" u="none">
                <a:solidFill>
                  <a:srgbClr val="FFFFFF"/>
                </a:solidFill>
                <a:latin typeface="Calibri"/>
              </a:rPr>
              <a:t>gemfibrozil 600 mg</a:t>
            </a:r>
            <a:br/>
            <a:r>
              <a:rPr b="false" i="false" strike="noStrike" sz="1200" u="none">
                <a:solidFill>
                  <a:srgbClr val="FFFFFF"/>
                </a:solidFill>
                <a:latin typeface="Calibri"/>
              </a:rPr>
              <a:t>lopid 600 cost</a:t>
            </a:r>
            <a:br/>
            <a:r>
              <a:rPr b="false" i="false" strike="noStrike" sz="1200" u="none">
                <a:solidFill>
                  <a:srgbClr val="FFFFFF"/>
                </a:solidFill>
                <a:latin typeface="Calibri"/>
              </a:rPr>
              <a:t>how much does lopid cost</a:t>
            </a:r>
            <a:br/>
            <a:r>
              <a:rPr b="false" i="false" strike="noStrike" sz="1200" u="none">
                <a:solidFill>
                  <a:srgbClr val="FFFFFF"/>
                </a:solidFill>
                <a:latin typeface="Calibri"/>
              </a:rPr>
              <a:t>lopid 60 mg</a:t>
            </a:r>
            <a:br/>
            <a:r>
              <a:rPr b="false" i="false" strike="noStrike" sz="1200" u="none">
                <a:solidFill>
                  <a:srgbClr val="FFFFFF"/>
                </a:solidFill>
                <a:latin typeface="Calibri"/>
              </a:rPr>
              <a:t>En ausencia de efectos teratogcos en animales, no es de esperarse ningn efecto de malformaciones en humanos</a:t>
            </a:r>
            <a:br/>
            <a:r>
              <a:rPr b="false" i="false" strike="noStrike" sz="1200" u="none">
                <a:solidFill>
                  <a:srgbClr val="FFFFFF"/>
                </a:solidFill>
                <a:latin typeface="Calibri"/>
              </a:rPr>
              <a:t>lopid 600 mg tablets</a:t>
            </a:r>
            <a:br/>
            <a:r>
              <a:rPr b="false" i="false" strike="noStrike" sz="1200" u="none">
                <a:solidFill>
                  <a:srgbClr val="FFFFFF"/>
                </a:solidFill>
                <a:latin typeface="Calibri"/>
              </a:rPr>
              <a:t>So, like I said, I don&amp;rsquo;t know</a:t>
            </a:r>
            <a:br/>
            <a:r>
              <a:rPr b="false" i="false" strike="noStrike" sz="1200" u="none">
                <a:solidFill>
                  <a:srgbClr val="FFFFFF"/>
                </a:solidFill>
                <a:latin typeface="Calibri"/>
              </a:rPr>
              <a:t>lopid 600 mg 30 tablet</a:t>
            </a:r>
            <a:br/>
            <a:r>
              <a:rPr b="false" i="false" strike="noStrike" sz="1200" u="none">
                <a:solidFill>
                  <a:srgbClr val="FFFFFF"/>
                </a:solidFill>
                <a:latin typeface="Calibri"/>
              </a:rPr>
              <a:t>lopid 600 mg 30 tablet fiyat俚para que sirve la pastilla lopid de 600 mg</a:t>
            </a:r>
            <a:br/>
            <a:r>
              <a:rPr b="false" i="false" strike="noStrike" sz="1200" u="none">
                <a:solidFill>
                  <a:srgbClr val="FFFFFF"/>
                </a:solidFill>
                <a:latin typeface="Calibri"/>
              </a:rPr>
              <a:t>gemfibrozil 600 mg tablet en espanol</a:t>
            </a:r>
            <a:br/>
            <a:r>
              <a:rPr b="false" i="false" strike="noStrike" sz="1200" u="none">
                <a:solidFill>
                  <a:srgbClr val="FFFFFF"/>
                </a:solidFill>
                <a:latin typeface="Calibri"/>
              </a:rPr>
              <a:t>Due consideration is given to selection of measures of pain, activity, mood and adverse effects, in agreement with the patient before and after an agreed trial period</a:t>
            </a:r>
            <a:br/>
            <a:r>
              <a:rPr b="false" i="false" strike="noStrike" sz="1200" u="none">
                <a:solidFill>
                  <a:srgbClr val="FFFFFF"/>
                </a:solidFill>
                <a:latin typeface="Calibri"/>
              </a:rPr>
              <a:t>lopid cost walmart</a:t>
            </a:r>
            <a:br/>
            <a:r>
              <a:rPr b="false" i="false" strike="noStrike" sz="1200" u="none">
                <a:solidFill>
                  <a:srgbClr val="FFFFFF"/>
                </a:solidFill>
                <a:latin typeface="Calibri"/>
              </a:rPr>
              <a:t>para que sirve el lopid de 600 mg</a:t>
            </a:r>
            <a:br/>
            <a:r>
              <a:rPr b="false" i="false" strike="noStrike" sz="1200" u="none">
                <a:solidFill>
                  <a:srgbClr val="FFFFFF"/>
                </a:solidFill>
                <a:latin typeface="Calibri"/>
              </a:rPr>
              <a:t>order lopid</a:t>
            </a:r>
            <a:br/>
            <a:r>
              <a:rPr b="false" i="false" strike="noStrike" sz="1200" u="none">
                <a:solidFill>
                  <a:srgbClr val="FFFFFF"/>
                </a:solidFill>
                <a:latin typeface="Calibri"/>
              </a:rPr>
              <a:t>buy cheap lopid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gemfibrozil 300 mg phapros</a:t>
            </a:r>
            <a:br/>
            <a:r>
              <a:rPr b="false" i="false" strike="noStrike" sz="1200" u="none">
                <a:solidFill>
                  <a:srgbClr val="FFFFFF"/>
                </a:solidFill>
                <a:latin typeface="Calibri"/>
              </a:rPr>
              <a:t>gemfibrozil 300 mg dosis</a:t>
            </a:r>
            <a:br/>
            <a:r>
              <a:rPr b="false" i="false" strike="noStrike" sz="1200" u="none">
                <a:solidFill>
                  <a:srgbClr val="FFFFFF"/>
                </a:solidFill>
                <a:latin typeface="Calibri"/>
              </a:rPr>
              <a:t>gemfibrozil price in india</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gemfibrozil 600 mg espanol</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gemfibrozil 600mg</a:t>
            </a:r>
            <a:br/>
            <a:r>
              <a:rPr b="false" i="false" strike="noStrike" sz="1200" u="none">
                <a:solidFill>
                  <a:srgbClr val="FFFFFF"/>
                </a:solidFill>
                <a:latin typeface="Calibri"/>
              </a:rPr>
              <a:t>lopid oral tablet 600 mg</a:t>
            </a:r>
            <a:br/>
            <a:r>
              <a:rPr b="false" i="false" strike="noStrike" sz="1200" u="none">
                <a:solidFill>
                  <a:srgbClr val="FFFFFF"/>
                </a:solidFill>
                <a:latin typeface="Calibri"/>
              </a:rPr>
              <a:t>gemfibrozil 600 milligrams</a:t>
            </a:r>
            <a:br/>
            <a:r>
              <a:rPr b="false" i="false" strike="noStrike" sz="1200" u="none">
                <a:solidFill>
                  <a:srgbClr val="FFFFFF"/>
                </a:solidFill>
                <a:latin typeface="Calibri"/>
              </a:rPr>
              <a:t>But as it stands now I am so discouraged and fed up of all these bad symptoms, shakiness, nervousness, racing heart, jitters, palpitations, every single day</a:t>
            </a:r>
            <a:br/>
            <a:r>
              <a:rPr b="false" i="false" strike="noStrike" sz="1200" u="none">
                <a:solidFill>
                  <a:srgbClr val="FFFFFF"/>
                </a:solidFill>
                <a:latin typeface="Calibri"/>
              </a:rPr>
              <a:t>gemfibrozil 600 mg what is it for</a:t>
            </a:r>
            <a:br/>
            <a:r>
              <a:rPr b="false" i="false" strike="noStrike" sz="1200" u="none">
                <a:solidFill>
                  <a:srgbClr val="FFFFFF"/>
                </a:solidFill>
                <a:latin typeface="Calibri"/>
              </a:rPr>
              <a:t>lopid mg</a:t>
            </a:r>
            <a:br/>
            <a:r>
              <a:rPr b="false" i="false" strike="noStrike" sz="1200" u="none">
                <a:solidFill>
                  <a:srgbClr val="FFFFFF"/>
                </a:solidFill>
                <a:latin typeface="Calibri"/>
              </a:rPr>
              <a:t>lopid 600 mg efectos secundarios</a:t>
            </a:r>
            <a:br/>
            <a:r>
              <a:rPr b="false" i="false" strike="noStrike" sz="1200" u="none">
                <a:solidFill>
                  <a:srgbClr val="FFFFFF"/>
                </a:solidFill>
                <a:latin typeface="Calibri"/>
              </a:rPr>
              <a:t>gemfibrozil tablets 600 mg</a:t>
            </a:r>
            <a:br/>
            <a:r>
              <a:rPr b="false" i="false" strike="noStrike" sz="1200" u="none">
                <a:solidFill>
                  <a:srgbClr val="FFFFFF"/>
                </a:solidFill>
                <a:latin typeface="Calibri"/>
              </a:rPr>
              <a:t>lopid tabletas de 600 mg</a:t>
            </a:r>
            <a:br/>
            <a:r>
              <a:rPr b="false" i="false" strike="noStrike" sz="1200" u="none">
                <a:solidFill>
                  <a:srgbClr val="FFFFFF"/>
                </a:solidFill>
                <a:latin typeface="Calibri"/>
              </a:rPr>
              <a:t>It&amp;#039;s thru Valient, the maker of Wellbutrin</a:t>
            </a:r>
            <a:br/>
            <a:r>
              <a:rPr b="false" i="false" strike="noStrike" sz="1200" u="none">
                <a:solidFill>
                  <a:srgbClr val="FFFFFF"/>
                </a:solidFill>
                <a:latin typeface="Calibri"/>
              </a:rPr>
              <a:t>para que sirve el medicamento gemfibrozil 300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Tedavi sresi: Akut enfeksiyonlarda, Bactrim'e oral olarak en az 5 gn veya hastalk belirtilerinin yok olmasndan 2 gn sonraya kadar devam edilmelidir</a:t>
            </a:r>
            <a:br/>
            <a:r>
              <a:rPr b="false" i="false" strike="noStrike" sz="1200" u="none">
                <a:solidFill>
                  <a:srgbClr val="FFFFFF"/>
                </a:solidFill>
                <a:latin typeface="Calibri"/>
              </a:rPr>
              <a:t>gemfibrozil 600 mg en espanol</a:t>
            </a:r>
            <a:br/>
            <a:r>
              <a:rPr b="false" i="false" strike="noStrike" sz="1200" u="none">
                <a:solidFill>
                  <a:srgbClr val="FFFFFF"/>
                </a:solidFill>
                <a:latin typeface="Calibri"/>
              </a:rPr>
              <a:t>The needle for deltoid injection is a smaller gauge and is shorter in length than the gluteal needle</a:t>
            </a:r>
            <a:br/>
            <a:r>
              <a:rPr b="false" i="false" strike="noStrike" sz="1200" u="none">
                <a:solidFill>
                  <a:srgbClr val="FFFFFF"/>
                </a:solidFill>
                <a:latin typeface="Calibri"/>
              </a:rPr>
              <a:t>is there a generic for lopid</a:t>
            </a:r>
            <a:br/>
            <a:r>
              <a:rPr b="false" i="false" strike="noStrike" sz="1200" u="none">
                <a:solidFill>
                  <a:srgbClr val="FFFFFF"/>
                </a:solidFill>
                <a:latin typeface="Calibri"/>
              </a:rPr>
              <a:t>lopid 300 mg para que sirve</a:t>
            </a:r>
            <a:br/>
            <a:r>
              <a:rPr b="false" i="false" strike="noStrike" sz="1200" u="none">
                <a:solidFill>
                  <a:srgbClr val="FFFFFF"/>
                </a:solidFill>
                <a:latin typeface="Calibri"/>
              </a:rPr>
              <a:t>generic drug for gemfibrozil</a:t>
            </a:r>
            <a:br/>
            <a:r>
              <a:rPr b="false" i="false" strike="noStrike" sz="1200" u="none">
                <a:solidFill>
                  <a:srgbClr val="FFFFFF"/>
                </a:solidFill>
                <a:latin typeface="Calibri"/>
              </a:rPr>
              <a:t>lansoprazole clopidogrel interaction</a:t>
            </a:r>
            <a:br/>
            <a:r>
              <a:rPr b="false" i="false" strike="noStrike" sz="1200" u="none">
                <a:solidFill>
                  <a:srgbClr val="FFFFFF"/>
                </a:solidFill>
                <a:latin typeface="Calibri"/>
              </a:rPr>
              <a:t>Lexapro works really well for me</a:t>
            </a:r>
            <a:br/>
            <a:r>
              <a:rPr b="false" i="false" strike="noStrike" sz="1200" u="none">
                <a:solidFill>
                  <a:srgbClr val="FFFFFF"/>
                </a:solidFill>
                <a:latin typeface="Calibri"/>
              </a:rPr>
              <a:t>para que sirve el lopid de 300 mg</a:t>
            </a:r>
            <a:br/>
            <a:r>
              <a:rPr b="false" i="false" strike="noStrike" sz="1200" u="none">
                <a:solidFill>
                  <a:srgbClr val="FFFFFF"/>
                </a:solidFill>
                <a:latin typeface="Calibri"/>
              </a:rPr>
              <a:t>lopid generic cost</a:t>
            </a:r>
            <a:br/>
            <a:r>
              <a:rPr b="false" i="false" strike="noStrike" sz="1200" u="none">
                <a:solidFill>
                  <a:srgbClr val="FFFFFF"/>
                </a:solidFill>
                <a:latin typeface="Calibri"/>
              </a:rPr>
              <a:t>gemfibrozil tablets usp 600 mg</a:t>
            </a:r>
            <a:br/>
            <a:r>
              <a:rPr b="false" i="false" strike="noStrike" sz="1200" u="none">
                <a:solidFill>
                  <a:srgbClr val="FFFFFF"/>
                </a:solidFill>
                <a:latin typeface="Calibri"/>
              </a:rPr>
              <a:t>Just don&amp;#039;t want to become a lab rat again</a:t>
            </a:r>
            <a:br/>
            <a:r>
              <a:rPr b="false" i="false" strike="noStrike" sz="1200" u="none">
                <a:solidFill>
                  <a:srgbClr val="FFFFFF"/>
                </a:solidFill>
                <a:latin typeface="Calibri"/>
              </a:rPr>
              <a:t>lopid 300 mg capsulas</a:t>
            </a:r>
            <a:br/>
            <a:r>
              <a:rPr b="false" i="false" strike="noStrike" sz="1200" u="none">
                <a:solidFill>
                  <a:srgbClr val="FFFFFF"/>
                </a:solidFill>
                <a:latin typeface="Calibri"/>
              </a:rPr>
              <a:t>gemfibrozil price walmart</a:t>
            </a:r>
            <a:br/>
            <a:r>
              <a:rPr b="false" i="false" strike="noStrike" sz="1200" u="none">
                <a:solidFill>
                  <a:srgbClr val="FFFFFF"/>
                </a:solidFill>
                <a:latin typeface="Calibri"/>
              </a:rPr>
              <a:t>Before you try to conceive, you should talk to your neurologist and your obstetrician</a:t>
            </a:r>
            <a:br/>
            <a:r>
              <a:rPr b="false" i="false" strike="noStrike" sz="1200" u="none">
                <a:solidFill>
                  <a:srgbClr val="FFFFFF"/>
                </a:solidFill>
                <a:latin typeface="Calibri"/>
              </a:rPr>
              <a:t>lopid price in india</a:t>
            </a:r>
            <a:br/>
            <a:r>
              <a:rPr b="false" i="false" strike="noStrike" sz="1200" u="none">
                <a:solidFill>
                  <a:srgbClr val="FFFFFF"/>
                </a:solidFill>
                <a:latin typeface="Calibri"/>
              </a:rPr>
              <a:t>I guess I should have mentioned I am 66</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lopid online</a:t>
            </a:r>
            <a:br/>
            <a:r>
              <a:rPr b="false" i="false" strike="noStrike" sz="1200" u="none">
                <a:solidFill>
                  <a:srgbClr val="FFFFFF"/>
                </a:solidFill>
                <a:latin typeface="Calibri"/>
              </a:rPr>
              <a:t>Thanks for the info Your twins are adorable I used to babysit twin girls and while hectic and crazy, It was always so much fun</a:t>
            </a:r>
            <a:br/>
            <a:r>
              <a:rPr b="false" i="false" strike="noStrike" sz="1200" u="none">
                <a:solidFill>
                  <a:srgbClr val="FFFFFF"/>
                </a:solidFill>
                <a:latin typeface="Calibri"/>
              </a:rPr>
              <a:t>medicamento lopid 600mg</a:t>
            </a:r>
            <a:br/>
            <a:r>
              <a:rPr b="false" i="false" strike="noStrike" sz="1200" u="none">
                <a:solidFill>
                  <a:srgbClr val="FFFFFF"/>
                </a:solidFill>
                <a:latin typeface="Calibri"/>
              </a:rPr>
              <a:t>gemfibrozil cost</a:t>
            </a:r>
            <a:br/>
            <a:r>
              <a:rPr b="false" i="false" strike="noStrike" sz="1200" u="none">
                <a:solidFill>
                  <a:srgbClr val="FFFFFF"/>
                </a:solidFill>
                <a:latin typeface="Calibri"/>
              </a:rPr>
              <a:t>buy lopid online</a:t>
            </a:r>
            <a:br/>
            <a:r>
              <a:rPr b="false" i="false" strike="noStrike" sz="1200" u="none">
                <a:solidFill>
                  <a:srgbClr val="FFFFFF"/>
                </a:solidFill>
                <a:latin typeface="Calibri"/>
              </a:rPr>
              <a:t>You&amp;#39;ve successfully shamed me, and the pill isn&amp;#39;t even for me." And as I showed him my ID, he sort of smirked, then he sold us the pill.</a:t>
            </a:r>
            <a:br/>
            <a:r>
              <a:rPr b="false" i="false" strike="noStrike" sz="1200" u="none">
                <a:solidFill>
                  <a:srgbClr val="FFFFFF"/>
                </a:solidFill>
                <a:latin typeface="Calibri"/>
              </a:rPr>
              <a:t>buy gemfibrozil</a:t>
            </a:r>
            <a:br/>
            <a:r>
              <a:rPr b="false" i="false" strike="noStrike" sz="1200" u="none">
                <a:solidFill>
                  <a:srgbClr val="FFFFFF"/>
                </a:solidFill>
                <a:latin typeface="Calibri"/>
              </a:rPr>
              <a:t>gemfibrozil 600 mg prices</a:t>
            </a:r>
            <a:br/>
            <a:r>
              <a:rPr b="false" i="false" strike="noStrike" sz="1200" u="none">
                <a:solidFill>
                  <a:srgbClr val="FFFFFF"/>
                </a:solidFill>
                <a:latin typeface="Calibri"/>
              </a:rPr>
              <a:t>lopid 900 mg para que sirve</a:t>
            </a:r>
            <a:br/>
            <a:r>
              <a:rPr b="false" i="false" strike="noStrike" sz="1200" u="none">
                <a:solidFill>
                  <a:srgbClr val="FFFFFF"/>
                </a:solidFill>
                <a:latin typeface="Calibri"/>
              </a:rPr>
              <a:t>where can i buy lopid</a:t>
            </a:r>
            <a:br/>
            <a:r>
              <a:rPr b="false" i="false" strike="noStrike" sz="1200" u="none">
                <a:solidFill>
                  <a:srgbClr val="FFFFFF"/>
                </a:solidFill>
                <a:latin typeface="Calibri"/>
              </a:rPr>
              <a:t>gemfibrozil oral tablet 600 mg</a:t>
            </a:r>
            <a:br/>
            <a:r>
              <a:rPr b="false" i="false" strike="noStrike" sz="1200" u="none">
                <a:solidFill>
                  <a:srgbClr val="FFFFFF"/>
                </a:solidFill>
                <a:latin typeface="Calibri"/>
              </a:rPr>
              <a:t>lopid o.d. 900 mg</a:t>
            </a:r>
            <a:br/>
            <a:r>
              <a:rPr b="false" i="false" strike="noStrike" sz="1200" u="none">
                <a:solidFill>
                  <a:srgbClr val="FFFFFF"/>
                </a:solidFill>
                <a:latin typeface="Calibri"/>
              </a:rPr>
              <a:t>pantoprazole lansoprazole clopidogrel</a:t>
            </a:r>
            <a:br/>
            <a:r>
              <a:rPr b="false" i="false" strike="noStrike" sz="1200" u="none">
                <a:solidFill>
                  <a:srgbClr val="FFFFFF"/>
                </a:solidFill>
                <a:latin typeface="Calibri"/>
              </a:rPr>
              <a:t>Organizational moves will continue to occur to ensure we have the right people in the right roles to drive new opportunities."</a:t>
            </a:r>
            <a:br/>
            <a:r>
              <a:rPr b="false" i="false" strike="noStrike" sz="1200" u="none">
                <a:solidFill>
                  <a:srgbClr val="FFFFFF"/>
                </a:solidFill>
                <a:latin typeface="Calibri"/>
              </a:rPr>
              <a:t>lopid 600 mg price</a:t>
            </a:r>
            <a:br/>
            <a:r>
              <a:rPr b="false" i="false" strike="noStrike" sz="1200" u="none">
                <a:solidFill>
                  <a:srgbClr val="FFFFFF"/>
                </a:solidFill>
                <a:latin typeface="Calibri"/>
              </a:rPr>
              <a:t>para que sirve el medicamento lopid de 600 mg</a:t>
            </a:r>
            <a:br/>
            <a:r>
              <a:rPr b="false" i="false" strike="noStrike" sz="1200" u="none">
                <a:solidFill>
                  <a:srgbClr val="FFFFFF"/>
                </a:solidFill>
                <a:latin typeface="Calibri"/>
              </a:rPr>
              <a:t>lansoprazole clopidogrel drug interaction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Acta Obstet Gynecol Scand 71:278, 1992</a:t>
            </a:r>
            <a:br/>
            <a:r>
              <a:rPr b="false" i="false" strike="noStrike" sz="1200" u="none">
                <a:solidFill>
                  <a:srgbClr val="FFFFFF"/>
                </a:solidFill>
                <a:latin typeface="Calibri"/>
              </a:rPr>
              <a:t>costo de lopid 600 mg</a:t>
            </a:r>
            <a:br/>
            <a:r>
              <a:rPr b="false" i="false" strike="noStrike" sz="1200" u="none">
                <a:solidFill>
                  <a:srgbClr val="FFFFFF"/>
                </a:solidFill>
                <a:latin typeface="Calibri"/>
              </a:rPr>
              <a:t>Tetracyclines belong to the family of medicines called antibiotics</a:t>
            </a:r>
            <a:br/>
            <a:r>
              <a:rPr b="false" i="false" strike="noStrike" sz="1200" u="none">
                <a:solidFill>
                  <a:srgbClr val="FFFFFF"/>
                </a:solidFill>
                <a:latin typeface="Calibri"/>
              </a:rPr>
              <a:t>lopid generic price</a:t>
            </a:r>
            <a:br/>
            <a:r>
              <a:rPr b="false" i="false" strike="noStrike" sz="1200" u="none">
                <a:solidFill>
                  <a:srgbClr val="FFFFFF"/>
                </a:solidFill>
                <a:latin typeface="Calibri"/>
              </a:rPr>
              <a:t>gemfibrozil 600 mg price</a:t>
            </a:r>
            <a:br/>
            <a:r>
              <a:rPr b="false" i="false" strike="noStrike" sz="1200" u="none">
                <a:solidFill>
                  <a:srgbClr val="FFFFFF"/>
                </a:solidFill>
                <a:latin typeface="Calibri"/>
              </a:rPr>
              <a:t>order gemfibrozil</a:t>
            </a:r>
            <a:br/>
            <a:r>
              <a:rPr b="false" i="false" strike="noStrike" sz="1200" u="none">
                <a:solidFill>
                  <a:srgbClr val="FFFFFF"/>
                </a:solidFill>
                <a:latin typeface="Calibri"/>
              </a:rPr>
              <a:t>gemfibrozil 600 price</a:t>
            </a:r>
            <a:br/>
            <a:r>
              <a:rPr b="false" i="false" strike="noStrike" sz="1200" u="none">
                <a:solidFill>
                  <a:srgbClr val="FFFFFF"/>
                </a:solidFill>
                <a:latin typeface="Calibri"/>
              </a:rPr>
              <a:t>believe it or not paxil is worse</a:t>
            </a:r>
            <a:br/>
            <a:r>
              <a:rPr b="false" i="false" strike="noStrike" sz="1200" u="none">
                <a:solidFill>
                  <a:srgbClr val="FFFFFF"/>
                </a:solidFill>
                <a:latin typeface="Calibri"/>
              </a:rPr>
              <a:t>gemfibrozil price comparison</a:t>
            </a:r>
            <a:br/>
            <a:r>
              <a:rPr b="false" i="false" strike="noStrike" sz="1200" u="none">
                <a:solidFill>
                  <a:srgbClr val="FFFFFF"/>
                </a:solidFill>
                <a:latin typeface="Calibri"/>
              </a:rPr>
              <a:t>generic drug for lopid</a:t>
            </a:r>
            <a:br/>
            <a:r>
              <a:rPr b="false" i="false" strike="noStrike" sz="1200" u="none">
                <a:solidFill>
                  <a:srgbClr val="FFFFFF"/>
                </a:solidFill>
                <a:latin typeface="Calibri"/>
              </a:rPr>
              <a:t>Resources Is there electricity and water close by? Make sure you have a hose long enough to [&amp;rdquo;]</a:t>
            </a:r>
            <a:br/>
            <a:r>
              <a:rPr b="false" i="false" strike="noStrike" sz="1200" u="none">
                <a:solidFill>
                  <a:srgbClr val="FFFFFF"/>
                </a:solidFill>
                <a:latin typeface="Calibri"/>
              </a:rPr>
              <a:t>gemfibrozil generic name</a:t>
            </a:r>
            <a:br/>
            <a:r>
              <a:rPr b="false" i="false" strike="noStrike" sz="1200" u="none">
                <a:solidFill>
                  <a:srgbClr val="FFFFFF"/>
                </a:solidFill>
                <a:latin typeface="Calibri"/>
              </a:rPr>
              <a:t>If you are no longer feeling the effects of the Vyvanse, you may want to have your adrenals tested</a:t>
            </a:r>
            <a:br/>
            <a:r>
              <a:rPr b="false" i="false" strike="noStrike" sz="1200" u="none">
                <a:solidFill>
                  <a:srgbClr val="FFFFFF"/>
                </a:solidFill>
                <a:latin typeface="Calibri"/>
              </a:rPr>
              <a:t>gemfibrozil costo</a:t>
            </a:r>
            <a:br/>
            <a:r>
              <a:rPr b="false" i="false" strike="noStrike" sz="1200" u="none">
                <a:solidFill>
                  <a:srgbClr val="FFFFFF"/>
                </a:solidFill>
                <a:latin typeface="Calibri"/>
              </a:rPr>
              <a:t>gemfibrozil cost walmart</a:t>
            </a:r>
            <a:br/>
            <a:r>
              <a:rPr b="false" i="false" strike="noStrike" sz="1200" u="none">
                <a:solidFill>
                  <a:srgbClr val="FFFFFF"/>
                </a:solidFill>
                <a:latin typeface="Calibri"/>
              </a:rPr>
              <a:t>I also have Cohn's disease and have given up drugs for that against Dr.'s orders for fear of them harming the baby</a:t>
            </a:r>
            <a:br/>
            <a:r>
              <a:rPr b="false" i="false" strike="noStrike" sz="1200" u="none">
                <a:solidFill>
                  <a:srgbClr val="FFFFFF"/>
                </a:solidFill>
                <a:latin typeface="Calibri"/>
              </a:rPr>
              <a:t>lopid 900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lopid 300 mg pfizer</a:t>
            </a:r>
            <a:br/>
            <a:r>
              <a:rPr b="false" i="false" strike="noStrike" sz="1200" u="none">
                <a:solidFill>
                  <a:srgbClr val="FFFFFF"/>
                </a:solidFill>
                <a:latin typeface="Calibri"/>
              </a:rPr>
              <a:t>We do not provide coupon, discount and rebate for adapalene gel 0.1 and 0.3, or Differin gel 0.1 and 0.3</a:t>
            </a:r>
            <a:br/>
            <a:r>
              <a:rPr b="false" i="false" strike="noStrike" sz="1200" u="none">
                <a:solidFill>
                  <a:srgbClr val="FFFFFF"/>
                </a:solidFill>
                <a:latin typeface="Calibri"/>
              </a:rPr>
              <a:t>gemfibrozil 300 mg adalah</a:t>
            </a:r>
            <a:br/>
            <a:r>
              <a:rPr b="false" i="false" strike="noStrike" sz="1200" u="none">
                <a:solidFill>
                  <a:srgbClr val="FFFFFF"/>
                </a:solidFill>
                <a:latin typeface="Calibri"/>
              </a:rPr>
              <a:t>interaction between lansoprazole clopidogrel</a:t>
            </a:r>
            <a:br/>
            <a:r>
              <a:rPr b="false" i="false" strike="noStrike" sz="1200" u="none">
                <a:solidFill>
                  <a:srgbClr val="FFFFFF"/>
                </a:solidFill>
                <a:latin typeface="Calibri"/>
              </a:rPr>
              <a:t>lopid ud gemfibrozilo 900 mg</a:t>
            </a:r>
            <a:br/>
            <a:r>
              <a:rPr b="false" i="false" strike="noStrike" sz="1200" u="none">
                <a:solidFill>
                  <a:srgbClr val="FFFFFF"/>
                </a:solidFill>
                <a:latin typeface="Calibri"/>
              </a:rPr>
              <a:t>purchase gemfibrozil</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medicamento lopid 900 mg</a:t>
            </a:r>
            <a:br/>
            <a:r>
              <a:rPr b="false" i="false" strike="noStrike" sz="1200" u="none">
                <a:solidFill>
                  <a:srgbClr val="FFFFFF"/>
                </a:solidFill>
                <a:latin typeface="Calibri"/>
              </a:rPr>
              <a:t>lopid tabletas 900 mg</a:t>
            </a:r>
            <a:br/>
            <a:r>
              <a:rPr b="false" i="false" strike="noStrike" sz="1200" u="none">
                <a:solidFill>
                  <a:srgbClr val="FFFFFF"/>
                </a:solidFill>
                <a:latin typeface="Calibri"/>
              </a:rPr>
              <a:t>lopid 900 mg efectos</a:t>
            </a:r>
            <a:br/>
            <a:r>
              <a:rPr b="false" i="false" strike="noStrike" sz="1200" u="none">
                <a:solidFill>
                  <a:srgbClr val="FFFFFF"/>
                </a:solidFill>
                <a:latin typeface="Calibri"/>
              </a:rPr>
              <a:t>Using this drug the patient notices the relief of the breathing and improved circulation of oxygen</a:t>
            </a:r>
            <a:br/>
            <a:r>
              <a:rPr b="false" i="false" strike="noStrike" sz="1200" u="none">
                <a:solidFill>
                  <a:srgbClr val="FFFFFF"/>
                </a:solidFill>
                <a:latin typeface="Calibri"/>
              </a:rPr>
              <a:t>gemfibrozil 300 mg para que sirve</a:t>
            </a:r>
            <a:br/>
            <a:r>
              <a:rPr b="false" i="false" strike="noStrike" sz="1200" u="none">
                <a:solidFill>
                  <a:srgbClr val="FFFFFF"/>
                </a:solidFill>
                <a:latin typeface="Calibri"/>
              </a:rPr>
              <a:t>lopid ud 900 mg</a:t>
            </a:r>
            <a:br/>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cheap lopid</a:t>
            </a:r>
            <a:br/>
            <a:r>
              <a:rPr b="false" i="false" strike="noStrike" sz="1200" u="none">
                <a:solidFill>
                  <a:srgbClr val="FFFFFF"/>
                </a:solidFill>
                <a:latin typeface="Calibri"/>
              </a:rPr>
              <a:t>In the treatment of streptococcal infections of the upper respiratory tract (e.g., tonsillitis or pharyngitis), the therapeutic dosage of erythromycin should be administered for at least ten days.</a:t>
            </a:r>
            <a:br/>
            <a:r>
              <a:rPr b="false" i="false" strike="noStrike" sz="1200" u="none">
                <a:solidFill>
                  <a:srgbClr val="FFFFFF"/>
                </a:solidFill>
                <a:latin typeface="Calibri"/>
              </a:rPr>
              <a:t>buy gemfibrozil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gemfibrozil 300 mg obat apa</a:t>
            </a:r>
            <a:br/>
            <a:r>
              <a:rPr b="false" i="false" strike="noStrike" sz="1200" u="none">
                <a:solidFill>
                  <a:srgbClr val="FFFFFF"/>
                </a:solidFill>
                <a:latin typeface="Calibri"/>
              </a:rPr>
              <a:t>generic lopid</a:t>
            </a:r>
            <a:br/>
            <a:r>
              <a:rPr b="false" i="false" strike="noStrike" sz="1200" u="none">
                <a:solidFill>
                  <a:srgbClr val="FFFFFF"/>
                </a:solidFill>
                <a:latin typeface="Calibri"/>
              </a:rPr>
              <a:t>kegunaan obat gemfibrozil 300 mg</a:t>
            </a:r>
            <a:br/>
            <a:r>
              <a:rPr b="false" i="false" strike="noStrike" sz="1200" u="none">
                <a:solidFill>
                  <a:srgbClr val="FFFFFF"/>
                </a:solidFill>
                <a:latin typeface="Calibri"/>
              </a:rPr>
              <a:t>gemfibrozil 600 mg reviews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2015-12-20T01:16:56+04:00</dcterms:created>
  <dcterms:modified xsi:type="dcterms:W3CDTF">2015-12-20T01:16:56+04:00</dcterms:modified>
  <dc:title>Lopid 900 Mg Precio - Lopid 600 Mg Price</dc:title>
  <dc:description>Gemfibrozil 600 mg tab teva, fungsi obat gemfibrozil 300 mg, lopid 900 mg dosis, gemfibrozil 600mg, lansoprazole clopidogrel interaction, gemfibrozil price walmart, gemfibrozil generic name</dc:description>
  <dc:subject>Lopid 900 Mg Precio - Lopid 600 Mg Price</dc:subject>
  <cp:keywords>omeprazole drug interactions clopidogrel, lopid ud gemfibrozilo 900 mg para que sirve, lopid 600 mg pfizer, gemfibrozil 600 mg, lopid 600 cost, lopid 300 mg para que sirve, gemfibrozil 600 mg price, lopid ud gemfibrozilo 900 mg, purchase gemfibrozil, lopid ud 900 mg</cp:keywords>
  <cp:category/>
</cp:coreProperties>
</file>