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307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308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309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310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Buy Lithium Carbonate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lithium carbonate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lithium carbonate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eskalith 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eskalith cr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lithium carbonate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lithium carbonate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most cases those who buy Nolvadex do so for one of two purposes; on cycle Gynecomastia (Gyno) prevention or for Post Cycle Therapy (PCT)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lithium carbonate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lithium carbonate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significantly protected mice &amp;mdash; none of the control mice survived longer than one day after infection, while about 35 percent of the tamoxifen-treated mice survived five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eskalith cr manufacturer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eskalith cr 450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not sure about strep (haven&amp;rsquo;t had that here, as far as we know), but it works for us for very sore throats.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eskalith cr drug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eskalith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splitting eskalith cr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eskalith cr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eskalith 450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lithium carbonate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lithium carbonate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lithium carbonate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lithium eskalith cr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lithium carbonate buyers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eskalith cr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most common side effects of Lotrel are cough, dizziness, lightheadedness, headache, and swelling of the hands/ankles/feet.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lithium carbonate powder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lithium carbonate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lithium carbonate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lithium carbonate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Lotions are typically thinner and are used to cover more extensive areas of the body and hairy areas.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lithium carbonate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lower abdomen pain but went away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eskalith cr v's lithobid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lithium carbonate eskalith cr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Now it is time to make the herbal eyewash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eskalith cr 450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eskalith cr be split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lithium carbonate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a good sized needle that will work in opening an abcess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lithium eskalith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eskalith cr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lithium carbonate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lithium eskalith serum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lithium carbonate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eskalith cr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 centre tampoc ha esperat cap autoritzaci per impartir una disciplina alternativa.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eskalith lithium level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eskalith erowid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eskalith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lithium (eskalith lithobid)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lithium eskalith classification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concomitant use of PRISTIQ with other serotonergicdrugs, including triptans, tricyclic antidepressants, fentanyl, lithium,tramadol, buspirone, tryptophan, and 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lithium carbonate canada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2015-12-20T01:16:49+04:00</dcterms:created>
  <dcterms:modified xsi:type="dcterms:W3CDTF">2015-12-20T01:16:49+04:00</dcterms:modified>
  <dc:title>Buy Lithium Carbonate Uk - Eskalith Cr V's Lithobid</dc:title>
  <dc:description>Eskalith cr drug information, generic lithium carbonate, lithium eskalith cr, lithium carbonate buyers, lithium eskalith serum, eskalith cr generic, lithium eskalith classification</dc:description>
  <dc:subject>Buy Lithium Carbonate Uk - Eskalith Cr V's Lithobid</dc:subject>
  <cp:keywords>lithium carbonate generic cost, lithium carbonate buy, eskalith cr cost, eskalith cr 450 mg, buy eskalith online, buy lithium carbonate, where can i buy lithium carbonate, can eskalith cr be split, buy eskalith, buy lithium carbonate canada</cp:keywords>
  <cp:category/>
</cp:coreProperties>
</file>