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7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7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7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7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7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7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7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7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8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8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8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8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8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85.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86.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Lisinopril Online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got more vivid (day)dreams for a couple weeks before it wore off or I just got used to it</a:t>
            </a:r>
            <a:br/>
            <a:r>
              <a:rPr b="false" i="false" strike="noStrike" sz="1200" u="none">
                <a:solidFill>
                  <a:srgbClr val="FFFFFF"/>
                </a:solidFill>
                <a:latin typeface="Calibri"/>
              </a:rPr>
              <a:t>taking lisinopril for high blood pressure</a:t>
            </a:r>
            <a:br/>
            <a:r>
              <a:rPr b="false" i="false" strike="noStrike" sz="1200" u="none">
                <a:solidFill>
                  <a:srgbClr val="FFFFFF"/>
                </a:solidFill>
                <a:latin typeface="Calibri"/>
              </a:rPr>
              <a:t>lisinopril 20 mg</a:t>
            </a:r>
            <a:br/>
            <a:r>
              <a:rPr b="false" i="false" strike="noStrike" sz="1200" u="none">
                <a:solidFill>
                  <a:srgbClr val="FFFFFF"/>
                </a:solidFill>
                <a:latin typeface="Calibri"/>
              </a:rPr>
              <a:t>Het zou door de medicijnen kunnen komen maar zeker kan ik dat zo nu niet stellen</a:t>
            </a:r>
            <a:br/>
            <a:r>
              <a:rPr b="false" i="false" strike="noStrike" sz="1200" u="none">
                <a:solidFill>
                  <a:srgbClr val="FFFFFF"/>
                </a:solidFill>
                <a:latin typeface="Calibri"/>
              </a:rPr>
              <a:t>lisinopril hctz 20 12.5 mg</a:t>
            </a:r>
            <a:br/>
            <a:r>
              <a:rPr b="false" i="false" strike="noStrike" sz="1200" u="none">
                <a:solidFill>
                  <a:srgbClr val="FFFFFF"/>
                </a:solidFill>
                <a:latin typeface="Calibri"/>
              </a:rPr>
              <a:t>picture of 20 mg lisinopril</a:t>
            </a:r>
            <a:br/>
            <a:r>
              <a:rPr b="false" i="false" strike="noStrike" sz="1200" u="none">
                <a:solidFill>
                  <a:srgbClr val="FFFFFF"/>
                </a:solidFill>
                <a:latin typeface="Calibri"/>
              </a:rPr>
              <a:t>We hlad MFI, but I was prescribed Femara for my IUI cycles</a:t>
            </a:r>
            <a:br/>
            <a:r>
              <a:rPr b="false" i="false" strike="noStrike" sz="1200" u="none">
                <a:solidFill>
                  <a:srgbClr val="FFFFFF"/>
                </a:solidFill>
                <a:latin typeface="Calibri"/>
              </a:rPr>
              <a:t>lisinopril 30 mg cost</a:t>
            </a:r>
            <a:br/>
            <a:r>
              <a:rPr b="false" i="false" strike="noStrike" sz="1200" u="none">
                <a:solidFill>
                  <a:srgbClr val="FFFFFF"/>
                </a:solidFill>
                <a:latin typeface="Calibri"/>
              </a:rPr>
              <a:t>lisinopril hctz 40 25 mg</a:t>
            </a:r>
            <a:br/>
            <a:r>
              <a:rPr b="false" i="false" strike="noStrike" sz="1200" u="none">
                <a:solidFill>
                  <a:srgbClr val="FFFFFF"/>
                </a:solidFill>
                <a:latin typeface="Calibri"/>
              </a:rPr>
              <a:t>generic lisinopril hctz picture</a:t>
            </a:r>
            <a:br/>
            <a:r>
              <a:rPr b="false" i="false" strike="noStrike" sz="1200" u="none">
                <a:solidFill>
                  <a:srgbClr val="FFFFFF"/>
                </a:solidFill>
                <a:latin typeface="Calibri"/>
              </a:rPr>
              <a:t>I pointed out that with all the anti-depressants available, you don't have to suffer while taking one that is certainly not working well</a:t>
            </a:r>
            <a:br/>
            <a:r>
              <a:rPr b="false" i="false" strike="noStrike" sz="1200" u="none">
                <a:solidFill>
                  <a:srgbClr val="FFFFFF"/>
                </a:solidFill>
                <a:latin typeface="Calibri"/>
              </a:rPr>
              <a:t>lisinopril 12.5 hctz</a:t>
            </a:r>
            <a:br/>
            <a:r>
              <a:rPr b="false" i="false" strike="noStrike" sz="1200" u="none">
                <a:solidFill>
                  <a:srgbClr val="FFFFFF"/>
                </a:solidFill>
                <a:latin typeface="Calibri"/>
              </a:rPr>
              <a:t>I have early frontal hairloss (thinning corners and center of hairline and a little in the middle) Nothing got thicker or more hair but everything stayed exactly the same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lisinopril 5mg used for</a:t>
            </a:r>
            <a:br/>
            <a:r>
              <a:rPr b="false" i="false" strike="noStrike" sz="1200" u="none">
                <a:solidFill>
                  <a:srgbClr val="FFFFFF"/>
                </a:solidFill>
                <a:latin typeface="Calibri"/>
              </a:rPr>
              <a:t>Tretinoin cream is available in three different strengths: 0.025%, 0.05%, and 0.1%</a:t>
            </a:r>
            <a:br/>
            <a:r>
              <a:rPr b="false" i="false" strike="noStrike" sz="1200" u="none">
                <a:solidFill>
                  <a:srgbClr val="FFFFFF"/>
                </a:solidFill>
                <a:latin typeface="Calibri"/>
              </a:rPr>
              <a:t>lisinopril 5mg tablets price</a:t>
            </a:r>
            <a:br/>
            <a:r>
              <a:rPr b="false" i="false" strike="noStrike" sz="1200" u="none">
                <a:solidFill>
                  <a:srgbClr val="FFFFFF"/>
                </a:solidFill>
                <a:latin typeface="Calibri"/>
              </a:rPr>
              <a:t>Otros signos incluyen heces duras y secas o esfuerzo excesivo para evacuar.</a:t>
            </a:r>
            <a:br/>
            <a:r>
              <a:rPr b="false" i="false" strike="noStrike" sz="1200" u="none">
                <a:solidFill>
                  <a:srgbClr val="FFFFFF"/>
                </a:solidFill>
                <a:latin typeface="Calibri"/>
              </a:rPr>
              <a:t>typical dosage of lisinopril</a:t>
            </a:r>
            <a:br/>
            <a:r>
              <a:rPr b="false" i="false" strike="noStrike" sz="1200" u="none">
                <a:solidFill>
                  <a:srgbClr val="FFFFFF"/>
                </a:solidFill>
                <a:latin typeface="Calibri"/>
              </a:rPr>
              <a:t>lisinopril hctz 20 12.5 mg tablets</a:t>
            </a:r>
            <a:br/>
            <a:r>
              <a:rPr b="false" i="false" strike="noStrike" sz="1200" u="none">
                <a:solidFill>
                  <a:srgbClr val="FFFFFF"/>
                </a:solidFill>
                <a:latin typeface="Calibri"/>
              </a:rPr>
              <a:t>what does lisinopril do for high blood pressure</a:t>
            </a:r>
            <a:br/>
            <a:r>
              <a:rPr b="false" i="false" strike="noStrike" sz="1200" u="none">
                <a:solidFill>
                  <a:srgbClr val="FFFFFF"/>
                </a:solidFill>
                <a:latin typeface="Calibri"/>
              </a:rPr>
              <a:t>lisinopril hctz generic name</a:t>
            </a:r>
            <a:br/>
            <a:r>
              <a:rPr b="false" i="false" strike="noStrike" sz="1200" u="none">
                <a:solidFill>
                  <a:srgbClr val="FFFFFF"/>
                </a:solidFill>
                <a:latin typeface="Calibri"/>
              </a:rPr>
              <a:t>one time she tried to light the house on fire and broke dishes</a:t>
            </a:r>
            <a:br/>
            <a:r>
              <a:rPr b="false" i="false" strike="noStrike" sz="1200" u="none">
                <a:solidFill>
                  <a:srgbClr val="FFFFFF"/>
                </a:solidFill>
                <a:latin typeface="Calibri"/>
              </a:rPr>
              <a:t>buy lisinopril 10 mg</a:t>
            </a:r>
            <a:br/>
            <a:r>
              <a:rPr b="false" i="false" strike="noStrike" sz="1200" u="none">
                <a:solidFill>
                  <a:srgbClr val="FFFFFF"/>
                </a:solidFill>
                <a:latin typeface="Calibri"/>
              </a:rPr>
              <a:t>And yes your 100% right, it is much worse when you listen to your heart and focus on each beat</a:t>
            </a:r>
            <a:br/>
            <a:r>
              <a:rPr b="false" i="false" strike="noStrike" sz="1200" u="none">
                <a:solidFill>
                  <a:srgbClr val="FFFFFF"/>
                </a:solidFill>
                <a:latin typeface="Calibri"/>
              </a:rPr>
              <a:t>recommended lisinopril dosages</a:t>
            </a:r>
            <a:br/>
            <a:r>
              <a:rPr b="false" i="false" strike="noStrike" sz="1200" u="none">
                <a:solidFill>
                  <a:srgbClr val="FFFFFF"/>
                </a:solidFill>
                <a:latin typeface="Calibri"/>
              </a:rPr>
              <a:t>lisinopril normon 20 mg efectos secundarios</a:t>
            </a:r>
            <a:br/>
            <a:r>
              <a:rPr b="false" i="false" strike="noStrike" sz="1200" u="none">
                <a:solidFill>
                  <a:srgbClr val="FFFFFF"/>
                </a:solidFill>
                <a:latin typeface="Calibri"/>
              </a:rPr>
              <a:t>lisinopril 20 mg image</a:t>
            </a:r>
            <a:br/>
            <a:r>
              <a:rPr b="false" i="false" strike="noStrike" sz="1200" u="none">
                <a:solidFill>
                  <a:srgbClr val="FFFFFF"/>
                </a:solidFill>
                <a:latin typeface="Calibri"/>
              </a:rPr>
              <a:t>cheap lisinopril 40 mg</a:t>
            </a:r>
            <a:br/>
            <a:r>
              <a:rPr b="false" i="false" strike="noStrike" sz="1200" u="none">
                <a:solidFill>
                  <a:srgbClr val="FFFFFF"/>
                </a:solidFill>
                <a:latin typeface="Calibri"/>
              </a:rPr>
              <a:t>accidental double dose of lisinopril hctz</a:t>
            </a:r>
            <a:br/>
            <a:r>
              <a:rPr b="false" i="false" strike="noStrike" sz="1200" u="none">
                <a:solidFill>
                  <a:srgbClr val="FFFFFF"/>
                </a:solidFill>
                <a:latin typeface="Calibri"/>
              </a:rPr>
              <a:t>Remember to take your cymbalta early in the morning</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lisinopril hctz 10 12.5</a:t>
            </a:r>
            <a:br/>
            <a:r>
              <a:rPr b="false" i="false" strike="noStrike" sz="1200" u="none">
                <a:solidFill>
                  <a:srgbClr val="FFFFFF"/>
                </a:solidFill>
                <a:latin typeface="Calibri"/>
              </a:rPr>
              <a:t>lisinopril used for blood pressure</a:t>
            </a:r>
            <a:br/>
            <a:r>
              <a:rPr b="false" i="false" strike="noStrike" sz="1200" u="none">
                <a:solidFill>
                  <a:srgbClr val="FFFFFF"/>
                </a:solidFill>
                <a:latin typeface="Calibri"/>
              </a:rPr>
              <a:t>how good is lisinopril for blood pressure</a:t>
            </a:r>
            <a:br/>
            <a:r>
              <a:rPr b="false" i="false" strike="noStrike" sz="1200" u="none">
                <a:solidFill>
                  <a:srgbClr val="FFFFFF"/>
                </a:solidFill>
                <a:latin typeface="Calibri"/>
              </a:rPr>
              <a:t>LDL, or low-density lipoprotein, is the 'bad' cholesterol that can block your blood vessels</a:t>
            </a:r>
            <a:br/>
            <a:r>
              <a:rPr b="false" i="false" strike="noStrike" sz="1200" u="none">
                <a:solidFill>
                  <a:srgbClr val="FFFFFF"/>
                </a:solidFill>
                <a:latin typeface="Calibri"/>
              </a:rPr>
              <a:t>lisinopril 20 ml</a:t>
            </a:r>
            <a:br/>
            <a:r>
              <a:rPr b="false" i="false" strike="noStrike" sz="1200" u="none">
                <a:solidFill>
                  <a:srgbClr val="FFFFFF"/>
                </a:solidFill>
                <a:latin typeface="Calibri"/>
              </a:rPr>
              <a:t>lisinopril 10 mg tablet picture</a:t>
            </a:r>
            <a:br/>
            <a:r>
              <a:rPr b="false" i="false" strike="noStrike" sz="1200" u="none">
                <a:solidFill>
                  <a:srgbClr val="FFFFFF"/>
                </a:solidFill>
                <a:latin typeface="Calibri"/>
              </a:rPr>
              <a:t>I would urge you to get a proper diagnosis from the ENT not ur doctors</a:t>
            </a:r>
            <a:br/>
            <a:r>
              <a:rPr b="false" i="false" strike="noStrike" sz="1200" u="none">
                <a:solidFill>
                  <a:srgbClr val="FFFFFF"/>
                </a:solidFill>
                <a:latin typeface="Calibri"/>
              </a:rPr>
              <a:t>40 mg lisinopril for sale</a:t>
            </a:r>
            <a:br/>
            <a:r>
              <a:rPr b="false" i="false" strike="noStrike" sz="1200" u="none">
                <a:solidFill>
                  <a:srgbClr val="FFFFFF"/>
                </a:solidFill>
                <a:latin typeface="Calibri"/>
              </a:rPr>
              <a:t>They get a good profit margin and the customers get the product which is according to their needs and requirements</a:t>
            </a:r>
            <a:br/>
            <a:r>
              <a:rPr b="false" i="false" strike="noStrike" sz="1200" u="none">
                <a:solidFill>
                  <a:srgbClr val="FFFFFF"/>
                </a:solidFill>
                <a:latin typeface="Calibri"/>
              </a:rPr>
              <a:t>lisinopril used for</a:t>
            </a:r>
            <a:br/>
            <a:r>
              <a:rPr b="false" i="false" strike="noStrike" sz="1200" u="none">
                <a:solidFill>
                  <a:srgbClr val="FFFFFF"/>
                </a:solidFill>
                <a:latin typeface="Calibri"/>
              </a:rPr>
              <a:t>cost of lisinopril 20 mg walgreens</a:t>
            </a:r>
            <a:br/>
            <a:r>
              <a:rPr b="false" i="false" strike="noStrike" sz="1200" u="none">
                <a:solidFill>
                  <a:srgbClr val="FFFFFF"/>
                </a:solidFill>
                <a:latin typeface="Calibri"/>
              </a:rPr>
              <a:t>lisinopril dosing twice daily</a:t>
            </a:r>
            <a:br/>
            <a:r>
              <a:rPr b="false" i="false" strike="noStrike" sz="1200" u="none">
                <a:solidFill>
                  <a:srgbClr val="FFFFFF"/>
                </a:solidFill>
                <a:latin typeface="Calibri"/>
              </a:rPr>
              <a:t>lisinopril tablets usp 20 mg</a:t>
            </a:r>
            <a:br/>
            <a:r>
              <a:rPr b="false" i="false" strike="noStrike" sz="1200" u="none">
                <a:solidFill>
                  <a:srgbClr val="FFFFFF"/>
                </a:solidFill>
                <a:latin typeface="Calibri"/>
              </a:rPr>
              <a:t>lisinopril protects kidneys</a:t>
            </a:r>
            <a:br/>
            <a:r>
              <a:rPr b="false" i="false" strike="noStrike" sz="1200" u="none">
                <a:solidFill>
                  <a:srgbClr val="FFFFFF"/>
                </a:solidFill>
                <a:latin typeface="Calibri"/>
              </a:rPr>
              <a:t>does lisinopril cause high blood pressure</a:t>
            </a:r>
            <a:br/>
            <a:r>
              <a:rPr b="false" i="false" strike="noStrike" sz="1200" u="none">
                <a:solidFill>
                  <a:srgbClr val="FFFFFF"/>
                </a:solidFill>
                <a:latin typeface="Calibri"/>
              </a:rPr>
              <a:t>Avoid applying large amount of adapalene gel or use adapalene gel more than once a day as it takes time for adapalene to get absorbed into the skin</a:t>
            </a:r>
            <a:br/>
            <a:r>
              <a:rPr b="false" i="false" strike="noStrike" sz="1200" u="none">
                <a:solidFill>
                  <a:srgbClr val="FFFFFF"/>
                </a:solidFill>
                <a:latin typeface="Calibri"/>
              </a:rPr>
              <a:t>is 20mg of lisinopril a high dose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lisinopril used for migraines</a:t>
            </a:r>
            <a:br/>
            <a:r>
              <a:rPr b="false" i="false" strike="noStrike" sz="1200" u="none">
                <a:solidFill>
                  <a:srgbClr val="FFFFFF"/>
                </a:solidFill>
                <a:latin typeface="Calibri"/>
              </a:rPr>
              <a:t>May increase serum levels of digoxin, oral contraceptives (norethindrone, ethinyl estradiol); monitor digoxin</a:t>
            </a:r>
            <a:br/>
            <a:r>
              <a:rPr b="false" i="false" strike="noStrike" sz="1200" u="none">
                <a:solidFill>
                  <a:srgbClr val="FFFFFF"/>
                </a:solidFill>
                <a:latin typeface="Calibri"/>
              </a:rPr>
              <a:t>use of lisinopril in diabetes</a:t>
            </a:r>
            <a:br/>
            <a:r>
              <a:rPr b="false" i="false" strike="noStrike" sz="1200" u="none">
                <a:solidFill>
                  <a:srgbClr val="FFFFFF"/>
                </a:solidFill>
                <a:latin typeface="Calibri"/>
              </a:rPr>
              <a:t>how does lisinopril work for high blood pressure</a:t>
            </a:r>
            <a:br/>
            <a:r>
              <a:rPr b="false" i="false" strike="noStrike" sz="1200" u="none">
                <a:solidFill>
                  <a:srgbClr val="FFFFFF"/>
                </a:solidFill>
                <a:latin typeface="Calibri"/>
              </a:rPr>
              <a:t>lisinopril uses for diabetes</a:t>
            </a:r>
            <a:br/>
            <a:r>
              <a:rPr b="false" i="false" strike="noStrike" sz="1200" u="none">
                <a:solidFill>
                  <a:srgbClr val="FFFFFF"/>
                </a:solidFill>
                <a:latin typeface="Calibri"/>
              </a:rPr>
              <a:t>lisinopril 5mg tab internl lb</a:t>
            </a:r>
            <a:br/>
            <a:r>
              <a:rPr b="false" i="false" strike="noStrike" sz="1200" u="none">
                <a:solidFill>
                  <a:srgbClr val="FFFFFF"/>
                </a:solidFill>
                <a:latin typeface="Calibri"/>
              </a:rPr>
              <a:t>dosage of lisinopril for high blood pressure</a:t>
            </a:r>
            <a:br/>
            <a:r>
              <a:rPr b="false" i="false" strike="noStrike" sz="1200" u="none">
                <a:solidFill>
                  <a:srgbClr val="FFFFFF"/>
                </a:solidFill>
                <a:latin typeface="Calibri"/>
              </a:rPr>
              <a:t>does lisinopril 20 mg tablets look like</a:t>
            </a:r>
            <a:br/>
            <a:r>
              <a:rPr b="false" i="false" strike="noStrike" sz="1200" u="none">
                <a:solidFill>
                  <a:srgbClr val="FFFFFF"/>
                </a:solidFill>
                <a:latin typeface="Calibri"/>
              </a:rPr>
              <a:t>what is the highest dosage of lisinopril</a:t>
            </a:r>
            <a:br/>
            <a:r>
              <a:rPr b="false" i="false" strike="noStrike" sz="1200" u="none">
                <a:solidFill>
                  <a:srgbClr val="FFFFFF"/>
                </a:solidFill>
                <a:latin typeface="Calibri"/>
              </a:rPr>
              <a:t>As long as you listen to your body and take precautions, you should be fine.</a:t>
            </a:r>
            <a:br/>
            <a:r>
              <a:rPr b="false" i="false" strike="noStrike" sz="1200" u="none">
                <a:solidFill>
                  <a:srgbClr val="FFFFFF"/>
                </a:solidFill>
                <a:latin typeface="Calibri"/>
              </a:rPr>
              <a:t>lisinopril 10 mg tablet lupin</a:t>
            </a:r>
            <a:br/>
            <a:r>
              <a:rPr b="false" i="false" strike="noStrike" sz="1200" u="none">
                <a:solidFill>
                  <a:srgbClr val="FFFFFF"/>
                </a:solidFill>
                <a:latin typeface="Calibri"/>
              </a:rPr>
              <a:t>By the end of the month I&amp;rsquo;m out of medication and can&amp;rsquo;t get it filled for almost 2 weeks</a:t>
            </a:r>
            <a:br/>
            <a:r>
              <a:rPr b="false" i="false" strike="noStrike" sz="1200" u="none">
                <a:solidFill>
                  <a:srgbClr val="FFFFFF"/>
                </a:solidFill>
                <a:latin typeface="Calibri"/>
              </a:rPr>
              <a:t>accidental double dose of lisinopril</a:t>
            </a:r>
            <a:br/>
            <a:r>
              <a:rPr b="false" i="false" strike="noStrike" sz="1200" u="none">
                <a:solidFill>
                  <a:srgbClr val="FFFFFF"/>
                </a:solidFill>
                <a:latin typeface="Calibri"/>
              </a:rPr>
              <a:t>dog ate 20 mg lisinopril</a:t>
            </a:r>
            <a:br/>
            <a:r>
              <a:rPr b="false" i="false" strike="noStrike" sz="1200" u="none">
                <a:solidFill>
                  <a:srgbClr val="FFFFFF"/>
                </a:solidFill>
                <a:latin typeface="Calibri"/>
              </a:rPr>
              <a:t>lisinopril hctz dose response</a:t>
            </a:r>
            <a:br/>
            <a:r>
              <a:rPr b="false" i="false" strike="noStrike" sz="1200" u="none">
                <a:solidFill>
                  <a:srgbClr val="FFFFFF"/>
                </a:solidFill>
                <a:latin typeface="Calibri"/>
              </a:rPr>
              <a:t>lisinopril uses kidney</a:t>
            </a:r>
            <a:br/>
            <a:r>
              <a:rPr b="false" i="false" strike="noStrike" sz="1200" u="none">
                <a:solidFill>
                  <a:srgbClr val="FFFFFF"/>
                </a:solidFill>
                <a:latin typeface="Calibri"/>
              </a:rPr>
              <a:t>lisinopril 10 mg mfg lupin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dosage lisinopril hctz</a:t>
            </a:r>
            <a:br/>
            <a:r>
              <a:rPr b="false" i="false" strike="noStrike" sz="1200" u="none">
                <a:solidFill>
                  <a:srgbClr val="FFFFFF"/>
                </a:solidFill>
                <a:latin typeface="Calibri"/>
              </a:rPr>
              <a:t>Customers should also include the original sales receipt</a:t>
            </a:r>
            <a:br/>
            <a:r>
              <a:rPr b="false" i="false" strike="noStrike" sz="1200" u="none">
                <a:solidFill>
                  <a:srgbClr val="FFFFFF"/>
                </a:solidFill>
                <a:latin typeface="Calibri"/>
              </a:rPr>
              <a:t>lisinopril 2.5 mg en espanol</a:t>
            </a:r>
            <a:br/>
            <a:r>
              <a:rPr b="false" i="false" strike="noStrike" sz="1200" u="none">
                <a:solidFill>
                  <a:srgbClr val="FFFFFF"/>
                </a:solidFill>
                <a:latin typeface="Calibri"/>
              </a:rPr>
              <a:t>lisinopril dose for heart failure</a:t>
            </a:r>
            <a:br/>
            <a:r>
              <a:rPr b="false" i="false" strike="noStrike" sz="1200" u="none">
                <a:solidFill>
                  <a:srgbClr val="FFFFFF"/>
                </a:solidFill>
                <a:latin typeface="Calibri"/>
              </a:rPr>
              <a:t>lisinopril online canadian pharmacy</a:t>
            </a:r>
            <a:br/>
            <a:r>
              <a:rPr b="false" i="false" strike="noStrike" sz="1200" u="none">
                <a:solidFill>
                  <a:srgbClr val="FFFFFF"/>
                </a:solidFill>
                <a:latin typeface="Calibri"/>
              </a:rPr>
              <a:t>Non-compliance to therapy with PROPECIA may also affect PSA test results.</a:t>
            </a:r>
            <a:br/>
            <a:r>
              <a:rPr b="false" i="false" strike="noStrike" sz="1200" u="none">
                <a:solidFill>
                  <a:srgbClr val="FFFFFF"/>
                </a:solidFill>
                <a:latin typeface="Calibri"/>
              </a:rPr>
              <a:t>lisinopril for protein in urine</a:t>
            </a:r>
            <a:br/>
            <a:r>
              <a:rPr b="false" i="false" strike="noStrike" sz="1200" u="none">
                <a:solidFill>
                  <a:srgbClr val="FFFFFF"/>
                </a:solidFill>
                <a:latin typeface="Calibri"/>
              </a:rPr>
              <a:t>lisinopril 2.5 mg tablet picture</a:t>
            </a:r>
            <a:br/>
            <a:r>
              <a:rPr b="false" i="false" strike="noStrike" sz="1200" u="none">
                <a:solidFill>
                  <a:srgbClr val="FFFFFF"/>
                </a:solidFill>
                <a:latin typeface="Calibri"/>
              </a:rPr>
              <a:t>buy lisinopril hctz</a:t>
            </a:r>
            <a:br/>
            <a:r>
              <a:rPr b="false" i="false" strike="noStrike" sz="1200" u="none">
                <a:solidFill>
                  <a:srgbClr val="FFFFFF"/>
                </a:solidFill>
                <a:latin typeface="Calibri"/>
              </a:rPr>
              <a:t>blood pressure parameters for lisinopril</a:t>
            </a:r>
            <a:br/>
            <a:r>
              <a:rPr b="false" i="false" strike="noStrike" sz="1200" u="none">
                <a:solidFill>
                  <a:srgbClr val="FFFFFF"/>
                </a:solidFill>
                <a:latin typeface="Calibri"/>
              </a:rPr>
              <a:t>lisinopril dose</a:t>
            </a:r>
            <a:br/>
            <a:r>
              <a:rPr b="false" i="false" strike="noStrike" sz="1200" u="none">
                <a:solidFill>
                  <a:srgbClr val="FFFFFF"/>
                </a:solidFill>
                <a:latin typeface="Calibri"/>
              </a:rPr>
              <a:t>took double dose of lisinopril</a:t>
            </a:r>
            <a:br/>
            <a:r>
              <a:rPr b="false" i="false" strike="noStrike" sz="1200" u="none">
                <a:solidFill>
                  <a:srgbClr val="FFFFFF"/>
                </a:solidFill>
                <a:latin typeface="Calibri"/>
              </a:rPr>
              <a:t>"There are many factors that determine price," Publix spokeswoman Kimberly Reynolds said</a:t>
            </a:r>
            <a:br/>
            <a:r>
              <a:rPr b="false" i="false" strike="noStrike" sz="1200" u="none">
                <a:solidFill>
                  <a:srgbClr val="FFFFFF"/>
                </a:solidFill>
                <a:latin typeface="Calibri"/>
              </a:rPr>
              <a:t>lisinopril 12.5 hct</a:t>
            </a:r>
            <a:br/>
            <a:r>
              <a:rPr b="false" i="false" strike="noStrike" sz="1200" u="none">
                <a:solidFill>
                  <a:srgbClr val="FFFFFF"/>
                </a:solidFill>
                <a:latin typeface="Calibri"/>
              </a:rPr>
              <a:t>maximum dosage of lisinopril hctz</a:t>
            </a:r>
            <a:br/>
            <a:r>
              <a:rPr b="false" i="false" strike="noStrike" sz="1200" u="none">
                <a:solidFill>
                  <a:srgbClr val="FFFFFF"/>
                </a:solidFill>
                <a:latin typeface="Calibri"/>
              </a:rPr>
              <a:t>I was suppose to be on a temporary pristiq treatment, then go of them slowly</a:t>
            </a:r>
            <a:br/>
            <a:r>
              <a:rPr b="false" i="false" strike="noStrike" sz="1200" u="none">
                <a:solidFill>
                  <a:srgbClr val="FFFFFF"/>
                </a:solidFill>
                <a:latin typeface="Calibri"/>
              </a:rPr>
              <a:t>lisinopril 10 mg tablet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does lisinopril do for kidneys</a:t>
            </a:r>
            <a:br/>
            <a:r>
              <a:rPr b="false" i="false" strike="noStrike" sz="1200" u="none">
                <a:solidFill>
                  <a:srgbClr val="FFFFFF"/>
                </a:solidFill>
                <a:latin typeface="Calibri"/>
              </a:rPr>
              <a:t>lisinopril 10 mg price</a:t>
            </a:r>
            <a:br/>
            <a:r>
              <a:rPr b="false" i="false" strike="noStrike" sz="1200" u="none">
                <a:solidFill>
                  <a:srgbClr val="FFFFFF"/>
                </a:solidFill>
                <a:latin typeface="Calibri"/>
              </a:rPr>
              <a:t>lisinopril 20 mg tablet information</a:t>
            </a:r>
            <a:br/>
            <a:r>
              <a:rPr b="false" i="false" strike="noStrike" sz="1200" u="none">
                <a:solidFill>
                  <a:srgbClr val="FFFFFF"/>
                </a:solidFill>
                <a:latin typeface="Calibri"/>
              </a:rPr>
              <a:t>Risk assessments may differ between travel health providers and blood banks</a:t>
            </a:r>
            <a:br/>
            <a:r>
              <a:rPr b="false" i="false" strike="noStrike" sz="1200" u="none">
                <a:solidFill>
                  <a:srgbClr val="FFFFFF"/>
                </a:solidFill>
                <a:latin typeface="Calibri"/>
              </a:rPr>
              <a:t>hctz 12.5 lisinopril</a:t>
            </a:r>
            <a:br/>
            <a:r>
              <a:rPr b="false" i="false" strike="noStrike" sz="1200" u="none">
                <a:solidFill>
                  <a:srgbClr val="FFFFFF"/>
                </a:solidFill>
                <a:latin typeface="Calibri"/>
              </a:rPr>
              <a:t>Clotrimazole is a broad spectrum antifungal agent and is used to treat infection which is present in vagina, mouth and skin</a:t>
            </a:r>
            <a:br/>
            <a:r>
              <a:rPr b="false" i="false" strike="noStrike" sz="1200" u="none">
                <a:solidFill>
                  <a:srgbClr val="FFFFFF"/>
                </a:solidFill>
                <a:latin typeface="Calibri"/>
              </a:rPr>
              <a:t>normal dosage for lisinopril</a:t>
            </a:r>
            <a:br/>
            <a:r>
              <a:rPr b="false" i="false" strike="noStrike" sz="1200" u="none">
                <a:solidFill>
                  <a:srgbClr val="FFFFFF"/>
                </a:solidFill>
                <a:latin typeface="Calibri"/>
              </a:rPr>
              <a:t>lisinopril 20 mg cost walmart</a:t>
            </a:r>
            <a:br/>
            <a:r>
              <a:rPr b="false" i="false" strike="noStrike" sz="1200" u="none">
                <a:solidFill>
                  <a:srgbClr val="FFFFFF"/>
                </a:solidFill>
                <a:latin typeface="Calibri"/>
              </a:rPr>
              <a:t>lisinopril used for kidneys</a:t>
            </a:r>
            <a:br/>
            <a:r>
              <a:rPr b="false" i="false" strike="noStrike" sz="1200" u="none">
                <a:solidFill>
                  <a:srgbClr val="FFFFFF"/>
                </a:solidFill>
                <a:latin typeface="Calibri"/>
              </a:rPr>
              <a:t>But I don&amp;rsquo;t feel sad, i just feel really angry</a:t>
            </a:r>
            <a:br/>
            <a:r>
              <a:rPr b="false" i="false" strike="noStrike" sz="1200" u="none">
                <a:solidFill>
                  <a:srgbClr val="FFFFFF"/>
                </a:solidFill>
                <a:latin typeface="Calibri"/>
              </a:rPr>
              <a:t>can i take a double dose of lisinopril</a:t>
            </a:r>
            <a:br/>
            <a:r>
              <a:rPr b="false" i="false" strike="noStrike" sz="1200" u="none">
                <a:solidFill>
                  <a:srgbClr val="FFFFFF"/>
                </a:solidFill>
                <a:latin typeface="Calibri"/>
              </a:rPr>
              <a:t>generic lisinopril 20 mg</a:t>
            </a:r>
            <a:br/>
            <a:r>
              <a:rPr b="false" i="false" strike="noStrike" sz="1200" u="none">
                <a:solidFill>
                  <a:srgbClr val="FFFFFF"/>
                </a:solidFill>
                <a:latin typeface="Calibri"/>
              </a:rPr>
              <a:t>Rogaine contains minoxidil, the first compound approved for treating alopecia by the FDA (Food and Drug Administration)</a:t>
            </a:r>
            <a:br/>
            <a:r>
              <a:rPr b="false" i="false" strike="noStrike" sz="1200" u="none">
                <a:solidFill>
                  <a:srgbClr val="FFFFFF"/>
                </a:solidFill>
                <a:latin typeface="Calibri"/>
              </a:rPr>
              <a:t>lisinopril for migraine prophylaxis</a:t>
            </a:r>
            <a:br/>
            <a:r>
              <a:rPr b="false" i="false" strike="noStrike" sz="1200" u="none">
                <a:solidFill>
                  <a:srgbClr val="FFFFFF"/>
                </a:solidFill>
                <a:latin typeface="Calibri"/>
              </a:rPr>
              <a:t>lisinopril 20 mg for sale</a:t>
            </a:r>
            <a:br/>
            <a:r>
              <a:rPr b="false" i="false" strike="noStrike" sz="1200" u="none">
                <a:solidFill>
                  <a:srgbClr val="FFFFFF"/>
                </a:solidFill>
                <a:latin typeface="Calibri"/>
              </a:rPr>
              <a:t>dose of lisinopril for diabetes</a:t>
            </a:r>
            <a:br/>
            <a:r>
              <a:rPr b="false" i="false" strike="noStrike" sz="1200" u="none">
                <a:solidFill>
                  <a:srgbClr val="FFFFFF"/>
                </a:solidFill>
                <a:latin typeface="Calibri"/>
              </a:rPr>
              <a:t>buy lisinopril online canada</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lisinopril hctz 20 12.5 mg reviews</a:t>
            </a:r>
            <a:br/>
            <a:r>
              <a:rPr b="false" i="false" strike="noStrike" sz="1200" u="none">
                <a:solidFill>
                  <a:srgbClr val="FFFFFF"/>
                </a:solidFill>
                <a:latin typeface="Calibri"/>
              </a:rPr>
              <a:t>lisinopril 5 mg for high blood pressure</a:t>
            </a:r>
            <a:br/>
            <a:r>
              <a:rPr b="false" i="false" strike="noStrike" sz="1200" u="none">
                <a:solidFill>
                  <a:srgbClr val="FFFFFF"/>
                </a:solidFill>
                <a:latin typeface="Calibri"/>
              </a:rPr>
              <a:t>If so, I will just have to pay that $50 a month</a:t>
            </a:r>
            <a:br/>
            <a:r>
              <a:rPr b="false" i="false" strike="noStrike" sz="1200" u="none">
                <a:solidFill>
                  <a:srgbClr val="FFFFFF"/>
                </a:solidFill>
                <a:latin typeface="Calibri"/>
              </a:rPr>
              <a:t>lisinopril for congestive heart failure</a:t>
            </a:r>
            <a:br/>
            <a:r>
              <a:rPr b="false" i="false" strike="noStrike" sz="1200" u="none">
                <a:solidFill>
                  <a:srgbClr val="FFFFFF"/>
                </a:solidFill>
                <a:latin typeface="Calibri"/>
              </a:rPr>
              <a:t>lisinopril 40 mg too much</a:t>
            </a:r>
            <a:br/>
            <a:r>
              <a:rPr b="false" i="false" strike="noStrike" sz="1200" u="none">
                <a:solidFill>
                  <a:srgbClr val="FFFFFF"/>
                </a:solidFill>
                <a:latin typeface="Calibri"/>
              </a:rPr>
              <a:t>lisinopril 20mg tablets</a:t>
            </a:r>
            <a:br/>
            <a:r>
              <a:rPr b="false" i="false" strike="noStrike" sz="1200" u="none">
                <a:solidFill>
                  <a:srgbClr val="FFFFFF"/>
                </a:solidFill>
                <a:latin typeface="Calibri"/>
              </a:rPr>
              <a:t>lisinopril 20 mg buy online</a:t>
            </a:r>
            <a:br/>
            <a:r>
              <a:rPr b="false" i="false" strike="noStrike" sz="1200" u="none">
                <a:solidFill>
                  <a:srgbClr val="FFFFFF"/>
                </a:solidFill>
                <a:latin typeface="Calibri"/>
              </a:rPr>
              <a:t>lisinopril 2.5 mg price</a:t>
            </a:r>
            <a:br/>
            <a:r>
              <a:rPr b="false" i="false" strike="noStrike" sz="1200" u="none">
                <a:solidFill>
                  <a:srgbClr val="FFFFFF"/>
                </a:solidFill>
                <a:latin typeface="Calibri"/>
              </a:rPr>
              <a:t>Problem is, the drug works so well for me I cant see myself weaning off of it and trying something else (like what?)</a:t>
            </a:r>
            <a:br/>
            <a:r>
              <a:rPr b="false" i="false" strike="noStrike" sz="1200" u="none">
                <a:solidFill>
                  <a:srgbClr val="FFFFFF"/>
                </a:solidFill>
                <a:latin typeface="Calibri"/>
              </a:rPr>
              <a:t>what is the generic form of lisinopril</a:t>
            </a:r>
            <a:br/>
            <a:r>
              <a:rPr b="false" i="false" strike="noStrike" sz="1200" u="none">
                <a:solidFill>
                  <a:srgbClr val="FFFFFF"/>
                </a:solidFill>
                <a:latin typeface="Calibri"/>
              </a:rPr>
              <a:t>were no longer enough to hold my attention</a:t>
            </a:r>
            <a:br/>
            <a:r>
              <a:rPr b="false" i="false" strike="noStrike" sz="1200" u="none">
                <a:solidFill>
                  <a:srgbClr val="FFFFFF"/>
                </a:solidFill>
                <a:latin typeface="Calibri"/>
              </a:rPr>
              <a:t>generic lisinopril hctz</a:t>
            </a:r>
            <a:br/>
            <a:r>
              <a:rPr b="false" i="false" strike="noStrike" sz="1200" u="none">
                <a:solidFill>
                  <a:srgbClr val="FFFFFF"/>
                </a:solidFill>
                <a:latin typeface="Calibri"/>
              </a:rPr>
              <a:t>lisinopril hctz picture</a:t>
            </a:r>
            <a:br/>
            <a:r>
              <a:rPr b="false" i="false" strike="noStrike" sz="1200" u="none">
                <a:solidFill>
                  <a:srgbClr val="FFFFFF"/>
                </a:solidFill>
                <a:latin typeface="Calibri"/>
              </a:rPr>
              <a:t>Shivering and then hot flushes are unbearable too</a:t>
            </a:r>
            <a:br/>
            <a:r>
              <a:rPr b="false" i="false" strike="noStrike" sz="1200" u="none">
                <a:solidFill>
                  <a:srgbClr val="FFFFFF"/>
                </a:solidFill>
                <a:latin typeface="Calibri"/>
              </a:rPr>
              <a:t>lisinopril uses</a:t>
            </a:r>
            <a:br/>
            <a:r>
              <a:rPr b="false" i="false" strike="noStrike" sz="1200" u="none">
                <a:solidFill>
                  <a:srgbClr val="FFFFFF"/>
                </a:solidFill>
                <a:latin typeface="Calibri"/>
              </a:rPr>
              <a:t>taking double dose of lisinopril</a:t>
            </a:r>
            <a:br/>
            <a:r>
              <a:rPr b="false" i="false" strike="noStrike" sz="1200" u="none">
                <a:solidFill>
                  <a:srgbClr val="FFFFFF"/>
                </a:solidFill>
                <a:latin typeface="Calibri"/>
              </a:rPr>
              <a:t>lisinopril dosing time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 not puncture the aerosol canister, and do not discard it in an incinerator or fire.</a:t>
            </a:r>
            <a:br/>
            <a:r>
              <a:rPr b="false" i="false" strike="noStrike" sz="1200" u="none">
                <a:solidFill>
                  <a:srgbClr val="FFFFFF"/>
                </a:solidFill>
                <a:latin typeface="Calibri"/>
              </a:rPr>
              <a:t>lisinopril dose for chf</a:t>
            </a:r>
            <a:br/>
            <a:r>
              <a:rPr b="false" i="false" strike="noStrike" sz="1200" u="none">
                <a:solidFill>
                  <a:srgbClr val="FFFFFF"/>
                </a:solidFill>
                <a:latin typeface="Calibri"/>
              </a:rPr>
              <a:t>lisinopril 20/12.5</a:t>
            </a:r>
            <a:br/>
            <a:r>
              <a:rPr b="false" i="false" strike="noStrike" sz="1200" u="none">
                <a:solidFill>
                  <a:srgbClr val="FFFFFF"/>
                </a:solidFill>
                <a:latin typeface="Calibri"/>
              </a:rPr>
              <a:t>lisinopril 12.5</a:t>
            </a:r>
            <a:br/>
            <a:r>
              <a:rPr b="false" i="false" strike="noStrike" sz="1200" u="none">
                <a:solidFill>
                  <a:srgbClr val="FFFFFF"/>
                </a:solidFill>
                <a:latin typeface="Calibri"/>
              </a:rPr>
              <a:t>dosage of lisinopril too high</a:t>
            </a:r>
            <a:br/>
            <a:r>
              <a:rPr b="false" i="false" strike="noStrike" sz="1200" u="none">
                <a:solidFill>
                  <a:srgbClr val="FFFFFF"/>
                </a:solidFill>
                <a:latin typeface="Calibri"/>
              </a:rPr>
              <a:t>missed dose of lisinopril</a:t>
            </a:r>
            <a:br/>
            <a:r>
              <a:rPr b="false" i="false" strike="noStrike" sz="1200" u="none">
                <a:solidFill>
                  <a:srgbClr val="FFFFFF"/>
                </a:solidFill>
                <a:latin typeface="Calibri"/>
              </a:rPr>
              <a:t>lisinopril hctz lowest dosage</a:t>
            </a:r>
            <a:br/>
            <a:r>
              <a:rPr b="false" i="false" strike="noStrike" sz="1200" u="none">
                <a:solidFill>
                  <a:srgbClr val="FFFFFF"/>
                </a:solidFill>
                <a:latin typeface="Calibri"/>
              </a:rPr>
              <a:t>lisinopril for diabetes type 2</a:t>
            </a:r>
            <a:br/>
            <a:r>
              <a:rPr b="false" i="false" strike="noStrike" sz="1200" u="none">
                <a:solidFill>
                  <a:srgbClr val="FFFFFF"/>
                </a:solidFill>
                <a:latin typeface="Calibri"/>
              </a:rPr>
              <a:t>lisinopril hctz 20 12.5 mg picture</a:t>
            </a:r>
            <a:br/>
            <a:r>
              <a:rPr b="false" i="false" strike="noStrike" sz="1200" u="none">
                <a:solidFill>
                  <a:srgbClr val="FFFFFF"/>
                </a:solidFill>
                <a:latin typeface="Calibri"/>
              </a:rPr>
              <a:t>maximum effective dose of lisinopril</a:t>
            </a:r>
            <a:br/>
            <a:r>
              <a:rPr b="false" i="false" strike="noStrike" sz="1200" u="none">
                <a:solidFill>
                  <a:srgbClr val="FFFFFF"/>
                </a:solidFill>
                <a:latin typeface="Calibri"/>
              </a:rPr>
              <a:t>does lisinopril help high blood pressure</a:t>
            </a:r>
            <a:br/>
            <a:r>
              <a:rPr b="false" i="false" strike="noStrike" sz="1200" u="none">
                <a:solidFill>
                  <a:srgbClr val="FFFFFF"/>
                </a:solidFill>
                <a:latin typeface="Calibri"/>
              </a:rPr>
              <a:t>lisinopril 40 mg tablets pictures</a:t>
            </a:r>
            <a:br/>
            <a:r>
              <a:rPr b="false" i="false" strike="noStrike" sz="1200" u="none">
                <a:solidFill>
                  <a:srgbClr val="FFFFFF"/>
                </a:solidFill>
                <a:latin typeface="Calibri"/>
              </a:rPr>
              <a:t>Pfizer has chosen to deny most of these claims</a:t>
            </a:r>
            <a:br/>
            <a:r>
              <a:rPr b="false" i="false" strike="noStrike" sz="1200" u="none">
                <a:solidFill>
                  <a:srgbClr val="FFFFFF"/>
                </a:solidFill>
                <a:latin typeface="Calibri"/>
              </a:rPr>
              <a:t>lisinopril hctz 20 12.5 mg generic</a:t>
            </a:r>
            <a:br/>
            <a:r>
              <a:rPr b="false" i="false" strike="noStrike" sz="1200" u="none">
                <a:solidFill>
                  <a:srgbClr val="FFFFFF"/>
                </a:solidFill>
                <a:latin typeface="Calibri"/>
              </a:rPr>
              <a:t>is lisinopril safe for kidneys</a:t>
            </a:r>
            <a:br/>
            <a:r>
              <a:rPr b="false" i="false" strike="noStrike" sz="1200" u="none">
                <a:solidFill>
                  <a:srgbClr val="FFFFFF"/>
                </a:solidFill>
                <a:latin typeface="Calibri"/>
              </a:rPr>
              <a:t>lisinopril 10 mg tablet color</a:t>
            </a:r>
            <a:br/>
            <a:r>
              <a:rPr b="false" i="false" strike="noStrike" sz="1200" u="none">
                <a:solidFill>
                  <a:srgbClr val="FFFFFF"/>
                </a:solidFill>
                <a:latin typeface="Calibri"/>
              </a:rPr>
              <a:t>Dyspnea (difficulty breathing) is a very prominent symptom, and the patients frequently present with elevated arterial pressure and peripheral vascular resistance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different doses of lisinopril</a:t>
            </a:r>
            <a:br/>
            <a:r>
              <a:rPr b="false" i="false" strike="noStrike" sz="1200" u="none">
                <a:solidFill>
                  <a:srgbClr val="FFFFFF"/>
                </a:solidFill>
                <a:latin typeface="Calibri"/>
              </a:rPr>
              <a:t>Manufacturers include: Amneal Pharmaceuticals, Apotex Corp., Aurobindo Pharma USA Inc., Dr</a:t>
            </a:r>
            <a:br/>
            <a:r>
              <a:rPr b="false" i="false" strike="noStrike" sz="1200" u="none">
                <a:solidFill>
                  <a:srgbClr val="FFFFFF"/>
                </a:solidFill>
                <a:latin typeface="Calibri"/>
              </a:rPr>
              <a:t>lisinopril 20 mg tab lupin pharma</a:t>
            </a:r>
            <a:br/>
            <a:r>
              <a:rPr b="false" i="false" strike="noStrike" sz="1200" u="none">
                <a:solidFill>
                  <a:srgbClr val="FFFFFF"/>
                </a:solidFill>
                <a:latin typeface="Calibri"/>
              </a:rPr>
              <a:t>Bartley J, Brown A, Elton R, et al: Double-blind randomized trial of mifepristone in combination with vaginal gemeprost of misoprostol for induction of abortion up to 63 days&amp;rsquo; gestation</a:t>
            </a:r>
            <a:br/>
            <a:r>
              <a:rPr b="false" i="false" strike="noStrike" sz="1200" u="none">
                <a:solidFill>
                  <a:srgbClr val="FFFFFF"/>
                </a:solidFill>
                <a:latin typeface="Calibri"/>
              </a:rPr>
              <a:t>lisinopril for high protein in urine</a:t>
            </a:r>
            <a:br/>
            <a:r>
              <a:rPr b="false" i="false" strike="noStrike" sz="1200" u="none">
                <a:solidFill>
                  <a:srgbClr val="FFFFFF"/>
                </a:solidFill>
                <a:latin typeface="Calibri"/>
              </a:rPr>
              <a:t>We also do not provide coupons for Teva, Pimpal, Gallet, Adalene, Adeferin</a:t>
            </a:r>
            <a:br/>
            <a:r>
              <a:rPr b="false" i="false" strike="noStrike" sz="1200" u="none">
                <a:solidFill>
                  <a:srgbClr val="FFFFFF"/>
                </a:solidFill>
                <a:latin typeface="Calibri"/>
              </a:rPr>
              <a:t>dosage lisinopril</a:t>
            </a:r>
            <a:br/>
            <a:r>
              <a:rPr b="false" i="false" strike="noStrike" sz="1200" u="none">
                <a:solidFill>
                  <a:srgbClr val="FFFFFF"/>
                </a:solidFill>
                <a:latin typeface="Calibri"/>
              </a:rPr>
              <a:t>lisinopril 5 mg</a:t>
            </a:r>
            <a:br/>
            <a:r>
              <a:rPr b="false" i="false" strike="noStrike" sz="1200" u="none">
                <a:solidFill>
                  <a:srgbClr val="FFFFFF"/>
                </a:solidFill>
                <a:latin typeface="Calibri"/>
              </a:rPr>
              <a:t>Differin contains active ingredient adapalene 0.1 or 0.3% and is available in chain pharmacy such as CVS and Walgreens with prescription</a:t>
            </a:r>
            <a:br/>
            <a:r>
              <a:rPr b="false" i="false" strike="noStrike" sz="1200" u="none">
                <a:solidFill>
                  <a:srgbClr val="FFFFFF"/>
                </a:solidFill>
                <a:latin typeface="Calibri"/>
              </a:rPr>
              <a:t>lisinopril 20 mg tablet photo</a:t>
            </a:r>
            <a:br/>
            <a:r>
              <a:rPr b="false" i="false" strike="noStrike" sz="1200" u="none">
                <a:solidFill>
                  <a:srgbClr val="FFFFFF"/>
                </a:solidFill>
                <a:latin typeface="Calibri"/>
              </a:rPr>
              <a:t>Differin lotion, gel and cream are three forms of topical treatment available to treat wrinkles, fine lines, blackheads, hyperpigmentation, acne scars, spots, acne, acne vulgaris, pimples.</a:t>
            </a:r>
            <a:br/>
            <a:r>
              <a:rPr b="false" i="false" strike="noStrike" sz="1200" u="none">
                <a:solidFill>
                  <a:srgbClr val="FFFFFF"/>
                </a:solidFill>
                <a:latin typeface="Calibri"/>
              </a:rPr>
              <a:t>lisinopril 40 mg picture</a:t>
            </a:r>
            <a:br/>
            <a:r>
              <a:rPr b="false" i="false" strike="noStrike" sz="1200" u="none">
                <a:solidFill>
                  <a:srgbClr val="FFFFFF"/>
                </a:solidFill>
                <a:latin typeface="Calibri"/>
              </a:rPr>
              <a:t>20 mg lisinopril hctz</a:t>
            </a:r>
            <a:br/>
            <a:r>
              <a:rPr b="false" i="false" strike="noStrike" sz="1200" u="none">
                <a:solidFill>
                  <a:srgbClr val="FFFFFF"/>
                </a:solidFill>
                <a:latin typeface="Calibri"/>
              </a:rPr>
              <a:t>lisinopril hctz dosage forms</a:t>
            </a:r>
            <a:br/>
            <a:r>
              <a:rPr b="false" i="false" strike="noStrike" sz="1200" u="none">
                <a:solidFill>
                  <a:srgbClr val="FFFFFF"/>
                </a:solidFill>
                <a:latin typeface="Calibri"/>
              </a:rPr>
              <a:t>He added that Pfizer Consumer Healthcare is the "optimal partner to commercialise OTC Nexium globally."</a:t>
            </a:r>
            <a:br/>
            <a:r>
              <a:rPr b="false" i="false" strike="noStrike" sz="1200" u="none">
                <a:solidFill>
                  <a:srgbClr val="FFFFFF"/>
                </a:solidFill>
                <a:latin typeface="Calibri"/>
              </a:rPr>
              <a:t>what does 20 mg lisinopril look like</a:t>
            </a:r>
            <a:br/>
            <a:r>
              <a:rPr b="false" i="false" strike="noStrike" sz="1200" u="none">
                <a:solidFill>
                  <a:srgbClr val="FFFFFF"/>
                </a:solidFill>
                <a:latin typeface="Calibri"/>
              </a:rPr>
              <a:t>Again this is a dangerous drug when not used correctly, and you have to know your body very well (diet wise) to avoid muscle loss, which could occur.</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lisinopril 20/hctz 12.5 used for</a:t>
            </a:r>
            <a:br/>
            <a:r>
              <a:rPr b="false" i="false" strike="noStrike" sz="1200" u="none">
                <a:solidFill>
                  <a:srgbClr val="FFFFFF"/>
                </a:solidFill>
                <a:latin typeface="Calibri"/>
              </a:rPr>
              <a:t>para que sirve el medicamento lisinopril 10 mg</a:t>
            </a:r>
            <a:br/>
            <a:r>
              <a:rPr b="false" i="false" strike="noStrike" sz="1200" u="none">
                <a:solidFill>
                  <a:srgbClr val="FFFFFF"/>
                </a:solidFill>
                <a:latin typeface="Calibri"/>
              </a:rPr>
              <a:t>If she had stomach cancer at that time then it means she had it a month later when they declared her healthy</a:t>
            </a:r>
            <a:br/>
            <a:r>
              <a:rPr b="false" i="false" strike="noStrike" sz="1200" u="none">
                <a:solidFill>
                  <a:srgbClr val="FFFFFF"/>
                </a:solidFill>
                <a:latin typeface="Calibri"/>
              </a:rPr>
              <a:t>lisinopril dose for renal protection</a:t>
            </a:r>
            <a:br/>
            <a:r>
              <a:rPr b="false" i="false" strike="noStrike" sz="1200" u="none">
                <a:solidFill>
                  <a:srgbClr val="FFFFFF"/>
                </a:solidFill>
                <a:latin typeface="Calibri"/>
              </a:rPr>
              <a:t>It stays in pores where it is needed, without entering the bloodstream to cause systemic side effects.</a:t>
            </a:r>
            <a:br/>
            <a:r>
              <a:rPr b="false" i="false" strike="noStrike" sz="1200" u="none">
                <a:solidFill>
                  <a:srgbClr val="FFFFFF"/>
                </a:solidFill>
                <a:latin typeface="Calibri"/>
              </a:rPr>
              <a:t>lisinopril used to protect kidneys</a:t>
            </a:r>
            <a:br/>
            <a:r>
              <a:rPr b="false" i="false" strike="noStrike" sz="1200" u="none">
                <a:solidFill>
                  <a:srgbClr val="FFFFFF"/>
                </a:solidFill>
                <a:latin typeface="Calibri"/>
              </a:rPr>
              <a:t>lisinopril online</a:t>
            </a:r>
            <a:br/>
            <a:r>
              <a:rPr b="false" i="false" strike="noStrike" sz="1200" u="none">
                <a:solidFill>
                  <a:srgbClr val="FFFFFF"/>
                </a:solidFill>
                <a:latin typeface="Calibri"/>
              </a:rPr>
              <a:t>what is the drug lisinopril 20/hctz 12.5 used to treat</a:t>
            </a:r>
            <a:br/>
            <a:r>
              <a:rPr b="false" i="false" strike="noStrike" sz="1200" u="none">
                <a:solidFill>
                  <a:srgbClr val="FFFFFF"/>
                </a:solidFill>
                <a:latin typeface="Calibri"/>
              </a:rPr>
              <a:t>lisinopril 2.5 mg daily</a:t>
            </a:r>
            <a:br/>
            <a:r>
              <a:rPr b="false" i="false" strike="noStrike" sz="1200" u="none">
                <a:solidFill>
                  <a:srgbClr val="FFFFFF"/>
                </a:solidFill>
                <a:latin typeface="Calibri"/>
              </a:rPr>
              <a:t>&amp;ldquo;Those focusing on its use as an abortion drug are misguided and in the process are causing women of this country to miss out on its many beneficial roles.&amp;rdquo;</a:t>
            </a:r>
            <a:br/>
            <a:r>
              <a:rPr b="false" i="false" strike="noStrike" sz="1200" u="none">
                <a:solidFill>
                  <a:srgbClr val="FFFFFF"/>
                </a:solidFill>
                <a:latin typeface="Calibri"/>
              </a:rPr>
              <a:t>is 10mg of lisinopril a high dosage</a:t>
            </a:r>
            <a:br/>
            <a:r>
              <a:rPr b="false" i="false" strike="noStrike" sz="1200" u="none">
                <a:solidFill>
                  <a:srgbClr val="FFFFFF"/>
                </a:solidFill>
                <a:latin typeface="Calibri"/>
              </a:rPr>
              <a:t>lisinopril hctz cough</a:t>
            </a:r>
            <a:br/>
            <a:r>
              <a:rPr b="false" i="false" strike="noStrike" sz="1200" u="none">
                <a:solidFill>
                  <a:srgbClr val="FFFFFF"/>
                </a:solidFill>
                <a:latin typeface="Calibri"/>
              </a:rPr>
              <a:t>buy online lisinopril</a:t>
            </a:r>
            <a:br/>
            <a:r>
              <a:rPr b="false" i="false" strike="noStrike" sz="1200" u="none">
                <a:solidFill>
                  <a:srgbClr val="FFFFFF"/>
                </a:solidFill>
                <a:latin typeface="Calibri"/>
              </a:rPr>
              <a:t>lisinopril 25 mg tablet</a:t>
            </a:r>
            <a:br/>
            <a:r>
              <a:rPr b="false" i="false" strike="noStrike" sz="1200" u="none">
                <a:solidFill>
                  <a:srgbClr val="FFFFFF"/>
                </a:solidFill>
                <a:latin typeface="Calibri"/>
              </a:rPr>
              <a:t>I think the problem started when she starte</a:t>
            </a:r>
            <a:br/>
            <a:r>
              <a:rPr b="false" i="false" strike="noStrike" sz="1200" u="none">
                <a:solidFill>
                  <a:srgbClr val="FFFFFF"/>
                </a:solidFill>
                <a:latin typeface="Calibri"/>
              </a:rPr>
              <a:t>lisinopril 10 mg pill identifier</a:t>
            </a:r>
            <a:br/>
            <a:r>
              <a:rPr b="false" i="false" strike="noStrike" sz="1200" u="none">
                <a:solidFill>
                  <a:srgbClr val="FFFFFF"/>
                </a:solidFill>
                <a:latin typeface="Calibri"/>
              </a:rPr>
              <a:t>what is lisinopril hctz 20 25mg tab</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There are different brands and forms of this medication available</a:t>
            </a:r>
            <a:br/>
            <a:r>
              <a:rPr b="false" i="false" strike="noStrike" sz="1200" u="none">
                <a:solidFill>
                  <a:srgbClr val="FFFFFF"/>
                </a:solidFill>
                <a:latin typeface="Calibri"/>
              </a:rPr>
              <a:t>lisinopril 25 mg</a:t>
            </a:r>
            <a:br/>
            <a:r>
              <a:rPr b="false" i="false" strike="noStrike" sz="1200" u="none">
                <a:solidFill>
                  <a:srgbClr val="FFFFFF"/>
                </a:solidFill>
                <a:latin typeface="Calibri"/>
              </a:rPr>
              <a:t>lisinopril 40 mg price walmart</a:t>
            </a:r>
            <a:br/>
            <a:r>
              <a:rPr b="false" i="false" strike="noStrike" sz="1200" u="none">
                <a:solidFill>
                  <a:srgbClr val="FFFFFF"/>
                </a:solidFill>
                <a:latin typeface="Calibri"/>
              </a:rPr>
              <a:t>My neuro opthomologist told me i have thyroid disease, but my thyroid tests are never abnormal</a:t>
            </a:r>
            <a:br/>
            <a:r>
              <a:rPr b="false" i="false" strike="noStrike" sz="1200" u="none">
                <a:solidFill>
                  <a:srgbClr val="FFFFFF"/>
                </a:solidFill>
                <a:latin typeface="Calibri"/>
              </a:rPr>
              <a:t>lisinopril user reviews</a:t>
            </a:r>
            <a:br/>
            <a:r>
              <a:rPr b="false" i="false" strike="noStrike" sz="1200" u="none">
                <a:solidFill>
                  <a:srgbClr val="FFFFFF"/>
                </a:solidFill>
                <a:latin typeface="Calibri"/>
              </a:rPr>
              <a:t>And yes, the fact that we don&amp;rsquo;t know the origin of it is really quite mistifying, and it gives the picture a bit more of a spooky appearance</a:t>
            </a:r>
            <a:br/>
            <a:r>
              <a:rPr b="false" i="false" strike="noStrike" sz="1200" u="none">
                <a:solidFill>
                  <a:srgbClr val="FFFFFF"/>
                </a:solidFill>
                <a:latin typeface="Calibri"/>
              </a:rPr>
              <a:t>what is lisinopril</a:t>
            </a:r>
            <a:br/>
            <a:r>
              <a:rPr b="false" i="false" strike="noStrike" sz="1200" u="none">
                <a:solidFill>
                  <a:srgbClr val="FFFFFF"/>
                </a:solidFill>
                <a:latin typeface="Calibri"/>
              </a:rPr>
              <a:t>how much does lisinopril 20 mg cost</a:t>
            </a:r>
            <a:br/>
            <a:r>
              <a:rPr b="false" i="false" strike="noStrike" sz="1200" u="none">
                <a:solidFill>
                  <a:srgbClr val="FFFFFF"/>
                </a:solidFill>
                <a:latin typeface="Calibri"/>
              </a:rPr>
              <a:t>lisinopril dosage 30 mg</a:t>
            </a:r>
            <a:br/>
            <a:r>
              <a:rPr b="false" i="false" strike="noStrike" sz="1200" u="none">
                <a:solidFill>
                  <a:srgbClr val="FFFFFF"/>
                </a:solidFill>
                <a:latin typeface="Calibri"/>
              </a:rPr>
              <a:t>Consider contacting the pharmaceutical manufacturer, a drug information service, or a compounding pharmacy.</a:t>
            </a:r>
            <a:br/>
            <a:r>
              <a:rPr b="false" i="false" strike="noStrike" sz="1200" u="none">
                <a:solidFill>
                  <a:srgbClr val="FFFFFF"/>
                </a:solidFill>
                <a:latin typeface="Calibri"/>
              </a:rPr>
              <a:t>generic lisinopril 10 mg pictures</a:t>
            </a:r>
            <a:br/>
            <a:r>
              <a:rPr b="false" i="false" strike="noStrike" sz="1200" u="none">
                <a:solidFill>
                  <a:srgbClr val="FFFFFF"/>
                </a:solidFill>
                <a:latin typeface="Calibri"/>
              </a:rPr>
              <a:t>dosage of lisinopril hctz</a:t>
            </a:r>
            <a:br/>
            <a:r>
              <a:rPr b="false" i="false" strike="noStrike" sz="1200" u="none">
                <a:solidFill>
                  <a:srgbClr val="FFFFFF"/>
                </a:solidFill>
                <a:latin typeface="Calibri"/>
              </a:rPr>
              <a:t>Women taking steroids usually require an increased dose (also known as a stress dose) during labor</a:t>
            </a:r>
            <a:br/>
            <a:r>
              <a:rPr b="false" i="false" strike="noStrike" sz="1200" u="none">
                <a:solidFill>
                  <a:srgbClr val="FFFFFF"/>
                </a:solidFill>
                <a:latin typeface="Calibri"/>
              </a:rPr>
              <a:t>lisinopril maximum daily dose</a:t>
            </a:r>
            <a:br/>
            <a:r>
              <a:rPr b="false" i="false" strike="noStrike" sz="1200" u="none">
                <a:solidFill>
                  <a:srgbClr val="FFFFFF"/>
                </a:solidFill>
                <a:latin typeface="Calibri"/>
              </a:rPr>
              <a:t>lisinopril for migraine</a:t>
            </a:r>
            <a:br/>
            <a:r>
              <a:rPr b="false" i="false" strike="noStrike" sz="1200" u="none">
                <a:solidFill>
                  <a:srgbClr val="FFFFFF"/>
                </a:solidFill>
                <a:latin typeface="Calibri"/>
              </a:rPr>
              <a:t>lisinopril hctz 20</a:t>
            </a:r>
            <a:br/>
            <a:r>
              <a:rPr b="false" i="false" strike="noStrike" sz="1200" u="none">
                <a:solidFill>
                  <a:srgbClr val="FFFFFF"/>
                </a:solidFill>
                <a:latin typeface="Calibri"/>
              </a:rPr>
              <a:t>Hormonale acne is wat lastiger te behandelen</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lisinopril/hctz tab 20/25mg</a:t>
            </a:r>
            <a:br/>
            <a:r>
              <a:rPr b="false" i="false" strike="noStrike" sz="1200" u="none">
                <a:solidFill>
                  <a:srgbClr val="FFFFFF"/>
                </a:solidFill>
                <a:latin typeface="Calibri"/>
              </a:rPr>
              <a:t>We were thinking about doing this, definitely.</a:t>
            </a:r>
            <a:br/>
            <a:r>
              <a:rPr b="false" i="false" strike="noStrike" sz="1200" u="none">
                <a:solidFill>
                  <a:srgbClr val="FFFFFF"/>
                </a:solidFill>
                <a:latin typeface="Calibri"/>
              </a:rPr>
              <a:t>lisinopril dosing for chf</a:t>
            </a:r>
            <a:br/>
            <a:r>
              <a:rPr b="false" i="false" strike="noStrike" sz="1200" u="none">
                <a:solidFill>
                  <a:srgbClr val="FFFFFF"/>
                </a:solidFill>
                <a:latin typeface="Calibri"/>
              </a:rPr>
              <a:t>ic lisinopril hctz 10 12.5 mg</a:t>
            </a:r>
            <a:br/>
            <a:r>
              <a:rPr b="false" i="false" strike="noStrike" sz="1200" u="none">
                <a:solidFill>
                  <a:srgbClr val="FFFFFF"/>
                </a:solidFill>
                <a:latin typeface="Calibri"/>
              </a:rPr>
              <a:t>lisinopril 5mg tab picture</a:t>
            </a:r>
            <a:br/>
            <a:r>
              <a:rPr b="false" i="false" strike="noStrike" sz="1200" u="none">
                <a:solidFill>
                  <a:srgbClr val="FFFFFF"/>
                </a:solidFill>
                <a:latin typeface="Calibri"/>
              </a:rPr>
              <a:t>dosage for lisinopril hctz</a:t>
            </a:r>
            <a:br/>
            <a:r>
              <a:rPr b="false" i="false" strike="noStrike" sz="1200" u="none">
                <a:solidFill>
                  <a:srgbClr val="FFFFFF"/>
                </a:solidFill>
                <a:latin typeface="Calibri"/>
              </a:rPr>
              <a:t>is lisinopril used to treat kidney problems</a:t>
            </a:r>
            <a:br/>
            <a:r>
              <a:rPr b="false" i="false" strike="noStrike" sz="1200" u="none">
                <a:solidFill>
                  <a:srgbClr val="FFFFFF"/>
                </a:solidFill>
                <a:latin typeface="Calibri"/>
              </a:rPr>
              <a:t>lisinopril use</a:t>
            </a:r>
            <a:br/>
            <a:r>
              <a:rPr b="false" i="false" strike="noStrike" sz="1200" u="none">
                <a:solidFill>
                  <a:srgbClr val="FFFFFF"/>
                </a:solidFill>
                <a:latin typeface="Calibri"/>
              </a:rPr>
              <a:t>lisinopril for sale</a:t>
            </a:r>
            <a:br/>
            <a:r>
              <a:rPr b="false" i="false" strike="noStrike" sz="1200" u="none">
                <a:solidFill>
                  <a:srgbClr val="FFFFFF"/>
                </a:solidFill>
                <a:latin typeface="Calibri"/>
              </a:rPr>
              <a:t>how effective is lisinopril for blood pressure</a:t>
            </a:r>
            <a:br/>
            <a:r>
              <a:rPr b="false" i="false" strike="noStrike" sz="1200" u="none">
                <a:solidFill>
                  <a:srgbClr val="FFFFFF"/>
                </a:solidFill>
                <a:latin typeface="Calibri"/>
              </a:rPr>
              <a:t>Disgrace on {the seek engines|Google} for no longer positioning this put up upper Come on over and consult with my website</a:t>
            </a:r>
            <a:br/>
            <a:r>
              <a:rPr b="false" i="false" strike="noStrike" sz="1200" u="none">
                <a:solidFill>
                  <a:srgbClr val="FFFFFF"/>
                </a:solidFill>
                <a:latin typeface="Calibri"/>
              </a:rPr>
              <a:t>lisinopril dosing instructions</a:t>
            </a:r>
            <a:br/>
            <a:r>
              <a:rPr b="false" i="false" strike="noStrike" sz="1200" u="none">
                <a:solidFill>
                  <a:srgbClr val="FFFFFF"/>
                </a:solidFill>
                <a:latin typeface="Calibri"/>
              </a:rPr>
              <a:t>maximum dose of lisinopril daily</a:t>
            </a:r>
            <a:br/>
            <a:r>
              <a:rPr b="false" i="false" strike="noStrike" sz="1200" u="none">
                <a:solidFill>
                  <a:srgbClr val="FFFFFF"/>
                </a:solidFill>
                <a:latin typeface="Calibri"/>
              </a:rPr>
              <a:t>buy lisinopril 40 mg tablet</a:t>
            </a:r>
            <a:br/>
            <a:r>
              <a:rPr b="false" i="false" strike="noStrike" sz="1200" u="none">
                <a:solidFill>
                  <a:srgbClr val="FFFFFF"/>
                </a:solidFill>
                <a:latin typeface="Calibri"/>
              </a:rPr>
              <a:t>lisinopril prescribed for anxiety</a:t>
            </a:r>
            <a:br/>
            <a:r>
              <a:rPr b="false" i="false" strike="noStrike" sz="1200" u="none">
                <a:solidFill>
                  <a:srgbClr val="FFFFFF"/>
                </a:solidFill>
                <a:latin typeface="Calibri"/>
              </a:rPr>
              <a:t>where can i buy lisinopril</a:t>
            </a:r>
            <a:br/>
            <a:r>
              <a:rPr b="false" i="false" strike="noStrike" sz="1200" u="none">
                <a:solidFill>
                  <a:srgbClr val="FFFFFF"/>
                </a:solidFill>
                <a:latin typeface="Calibri"/>
              </a:rPr>
              <a:t>lisinopril hctz 20 12.5 mg price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accidentally took double dose of lisinopril</a:t>
            </a:r>
            <a:br/>
            <a:r>
              <a:rPr b="false" i="false" strike="noStrike" sz="1200" u="none">
                <a:solidFill>
                  <a:srgbClr val="FFFFFF"/>
                </a:solidFill>
                <a:latin typeface="Calibri"/>
              </a:rPr>
              <a:t>lisinopril hctz</a:t>
            </a:r>
            <a:br/>
            <a:r>
              <a:rPr b="false" i="false" strike="noStrike" sz="1200" u="none">
                <a:solidFill>
                  <a:srgbClr val="FFFFFF"/>
                </a:solidFill>
                <a:latin typeface="Calibri"/>
              </a:rPr>
              <a:t>lisinopril 20 mg cost</a:t>
            </a:r>
            <a:br/>
            <a:r>
              <a:rPr b="false" i="false" strike="noStrike" sz="1200" u="none">
                <a:solidFill>
                  <a:srgbClr val="FFFFFF"/>
                </a:solidFill>
                <a:latin typeface="Calibri"/>
              </a:rPr>
              <a:t>what is lisinopril generic for</a:t>
            </a:r>
            <a:br/>
            <a:r>
              <a:rPr b="false" i="false" strike="noStrike" sz="1200" u="none">
                <a:solidFill>
                  <a:srgbClr val="FFFFFF"/>
                </a:solidFill>
                <a:latin typeface="Calibri"/>
              </a:rPr>
              <a:t>lisinopril hctz 10 12.5 mg tab</a:t>
            </a:r>
            <a:br/>
            <a:r>
              <a:rPr b="false" i="false" strike="noStrike" sz="1200" u="none">
                <a:solidFill>
                  <a:srgbClr val="FFFFFF"/>
                </a:solidFill>
                <a:latin typeface="Calibri"/>
              </a:rPr>
              <a:t>use of lisinopril in pregnancy</a:t>
            </a:r>
            <a:br/>
            <a:r>
              <a:rPr b="false" i="false" strike="noStrike" sz="1200" u="none">
                <a:solidFill>
                  <a:srgbClr val="FFFFFF"/>
                </a:solidFill>
                <a:latin typeface="Calibri"/>
              </a:rPr>
              <a:t>"cancer chemotherapy agents", "blood pressure medicines" all will allow you (hopefully) to live longer</a:t>
            </a:r>
            <a:br/>
            <a:r>
              <a:rPr b="false" i="false" strike="noStrike" sz="1200" u="none">
                <a:solidFill>
                  <a:srgbClr val="FFFFFF"/>
                </a:solidFill>
                <a:latin typeface="Calibri"/>
              </a:rPr>
              <a:t>lisinopril dosage 20 mg</a:t>
            </a:r>
            <a:br/>
            <a:r>
              <a:rPr b="false" i="false" strike="noStrike" sz="1200" u="none">
                <a:solidFill>
                  <a:srgbClr val="FFFFFF"/>
                </a:solidFill>
                <a:latin typeface="Calibri"/>
              </a:rPr>
              <a:t>lisinopril hctz 20/12.5</a:t>
            </a:r>
            <a:br/>
            <a:r>
              <a:rPr b="false" i="false" strike="noStrike" sz="1200" u="none">
                <a:solidFill>
                  <a:srgbClr val="FFFFFF"/>
                </a:solidFill>
                <a:latin typeface="Calibri"/>
              </a:rPr>
              <a:t>can lisinopril be used for anxiety</a:t>
            </a:r>
            <a:br/>
            <a:r>
              <a:rPr b="false" i="false" strike="noStrike" sz="1200" u="none">
                <a:solidFill>
                  <a:srgbClr val="FFFFFF"/>
                </a:solidFill>
                <a:latin typeface="Calibri"/>
              </a:rPr>
              <a:t>lisinopril used for cholesterol</a:t>
            </a:r>
            <a:br/>
            <a:r>
              <a:rPr b="false" i="false" strike="noStrike" sz="1200" u="none">
                <a:solidFill>
                  <a:srgbClr val="FFFFFF"/>
                </a:solidFill>
                <a:latin typeface="Calibri"/>
              </a:rPr>
              <a:t>lisinopril dosing</a:t>
            </a:r>
            <a:br/>
            <a:r>
              <a:rPr b="false" i="false" strike="noStrike" sz="1200" u="none">
                <a:solidFill>
                  <a:srgbClr val="FFFFFF"/>
                </a:solidFill>
                <a:latin typeface="Calibri"/>
              </a:rPr>
              <a:t>lisinopril online cheap</a:t>
            </a:r>
            <a:br/>
            <a:r>
              <a:rPr b="false" i="false" strike="noStrike" sz="1200" u="none">
                <a:solidFill>
                  <a:srgbClr val="FFFFFF"/>
                </a:solidFill>
                <a:latin typeface="Calibri"/>
              </a:rPr>
              <a:t>what is lisinopril 30 mg used for</a:t>
            </a:r>
            <a:br/>
            <a:r>
              <a:rPr b="false" i="false" strike="noStrike" sz="1200" u="none">
                <a:solidFill>
                  <a:srgbClr val="FFFFFF"/>
                </a:solidFill>
                <a:latin typeface="Calibri"/>
              </a:rPr>
              <a:t>Feel I do sleep very well on them just waiting to see if they work but worried as read it says weight gain is likely and I can&amp;#39;t afford to put weight on.</a:t>
            </a:r>
            <a:br/>
            <a:r>
              <a:rPr b="false" i="false" strike="noStrike" sz="1200" u="none">
                <a:solidFill>
                  <a:srgbClr val="FFFFFF"/>
                </a:solidFill>
                <a:latin typeface="Calibri"/>
              </a:rPr>
              <a:t>what is lisinopril 20/hctz 12.5 used to treat</a:t>
            </a:r>
            <a:br/>
            <a:r>
              <a:rPr b="false" i="false" strike="noStrike" sz="1200" u="none">
                <a:solidFill>
                  <a:srgbClr val="FFFFFF"/>
                </a:solidFill>
                <a:latin typeface="Calibri"/>
              </a:rPr>
              <a:t>lisinopril dosage 15 mg</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lisinopril used to treat high blood pressure</a:t>
            </a:r>
            <a:br/>
            <a:r>
              <a:rPr b="false" i="false" strike="noStrike" sz="1200" u="none">
                <a:solidFill>
                  <a:srgbClr val="FFFFFF"/>
                </a:solidFill>
                <a:latin typeface="Calibri"/>
              </a:rPr>
              <a:t>This drug can often cause excitement in young children instead of drowsiness</a:t>
            </a:r>
            <a:br/>
            <a:r>
              <a:rPr b="false" i="false" strike="noStrike" sz="1200" u="none">
                <a:solidFill>
                  <a:srgbClr val="FFFFFF"/>
                </a:solidFill>
                <a:latin typeface="Calibri"/>
              </a:rPr>
              <a:t>dosage lisinopril hypertension</a:t>
            </a:r>
            <a:br/>
            <a:r>
              <a:rPr b="false" i="false" strike="noStrike" sz="1200" u="none">
                <a:solidFill>
                  <a:srgbClr val="FFFFFF"/>
                </a:solidFill>
                <a:latin typeface="Calibri"/>
              </a:rPr>
              <a:t>lisinopril 25 mg picture</a:t>
            </a:r>
            <a:br/>
            <a:r>
              <a:rPr b="false" i="false" strike="noStrike" sz="1200" u="none">
                <a:solidFill>
                  <a:srgbClr val="FFFFFF"/>
                </a:solidFill>
                <a:latin typeface="Calibri"/>
              </a:rPr>
              <a:t>If the patient becomes pregnant while taking CRESTOR, the patient should be apprised of the potential risks to the fetus and the lack of known clinical benefit with continued use during pregnancy.</a:t>
            </a:r>
            <a:br/>
            <a:r>
              <a:rPr b="false" i="false" strike="noStrike" sz="1200" u="none">
                <a:solidFill>
                  <a:srgbClr val="FFFFFF"/>
                </a:solidFill>
                <a:latin typeface="Calibri"/>
              </a:rPr>
              <a:t>lisinopril hctz 20 12.5 mg dosage</a:t>
            </a:r>
            <a:br/>
            <a:r>
              <a:rPr b="false" i="false" strike="noStrike" sz="1200" u="none">
                <a:solidFill>
                  <a:srgbClr val="FFFFFF"/>
                </a:solidFill>
                <a:latin typeface="Calibri"/>
              </a:rPr>
              <a:t>lisinopril 10 mg lupin</a:t>
            </a:r>
            <a:br/>
            <a:r>
              <a:rPr b="false" i="false" strike="noStrike" sz="1200" u="none">
                <a:solidFill>
                  <a:srgbClr val="FFFFFF"/>
                </a:solidFill>
                <a:latin typeface="Calibri"/>
              </a:rPr>
              <a:t>my dog ate 20 mg lisinopril</a:t>
            </a:r>
            <a:br/>
            <a:r>
              <a:rPr b="false" i="false" strike="noStrike" sz="1200" u="none">
                <a:solidFill>
                  <a:srgbClr val="FFFFFF"/>
                </a:solidFill>
                <a:latin typeface="Calibri"/>
              </a:rPr>
              <a:t>It can affect persons of any age, with one study finding an age range of 12 to 78 years.</a:t>
            </a:r>
            <a:br/>
            <a:r>
              <a:rPr b="false" i="false" strike="noStrike" sz="1200" u="none">
                <a:solidFill>
                  <a:srgbClr val="FFFFFF"/>
                </a:solidFill>
                <a:latin typeface="Calibri"/>
              </a:rPr>
              <a:t>double dose of lisinopril</a:t>
            </a:r>
            <a:br/>
            <a:r>
              <a:rPr b="false" i="false" strike="noStrike" sz="1200" u="none">
                <a:solidFill>
                  <a:srgbClr val="FFFFFF"/>
                </a:solidFill>
                <a:latin typeface="Calibri"/>
              </a:rPr>
              <a:t>This is a good sized needle that will work in opening an abcess</a:t>
            </a:r>
            <a:br/>
            <a:r>
              <a:rPr b="false" i="false" strike="noStrike" sz="1200" u="none">
                <a:solidFill>
                  <a:srgbClr val="FFFFFF"/>
                </a:solidFill>
                <a:latin typeface="Calibri"/>
              </a:rPr>
              <a:t>what color is lisinopril 20 mg</a:t>
            </a:r>
            <a:br/>
            <a:r>
              <a:rPr b="false" i="false" strike="noStrike" sz="1200" u="none">
                <a:solidFill>
                  <a:srgbClr val="FFFFFF"/>
                </a:solidFill>
                <a:latin typeface="Calibri"/>
              </a:rPr>
              <a:t>But I don&amp;rsquo;t feel sad, i just feel really angry</a:t>
            </a:r>
            <a:br/>
            <a:r>
              <a:rPr b="false" i="false" strike="noStrike" sz="1200" u="none">
                <a:solidFill>
                  <a:srgbClr val="FFFFFF"/>
                </a:solidFill>
                <a:latin typeface="Calibri"/>
              </a:rPr>
              <a:t>lisinopril 20 mg pill identification</a:t>
            </a:r>
            <a:br/>
            <a:r>
              <a:rPr b="false" i="false" strike="noStrike" sz="1200" u="none">
                <a:solidFill>
                  <a:srgbClr val="FFFFFF"/>
                </a:solidFill>
                <a:latin typeface="Calibri"/>
              </a:rPr>
              <a:t>hctz 12.5/lisinopril 20mg tab</a:t>
            </a:r>
            <a:br/>
            <a:r>
              <a:rPr b="false" i="false" strike="noStrike" sz="1200" u="none">
                <a:solidFill>
                  <a:srgbClr val="FFFFFF"/>
                </a:solidFill>
                <a:latin typeface="Calibri"/>
              </a:rPr>
              <a:t>lisinopril 10 mg reviews</a:t>
            </a:r>
            <a:br/>
            <a:r>
              <a:rPr b="false" i="false" strike="noStrike" sz="1200" u="none">
                <a:solidFill>
                  <a:srgbClr val="FFFFFF"/>
                </a:solidFill>
                <a:latin typeface="Calibri"/>
              </a:rPr>
              <a:t>what is lisinopril 5mg tablets used for</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2015-12-20T01:16:55+04:00</dcterms:created>
  <dcterms:modified xsi:type="dcterms:W3CDTF">2015-12-20T01:16:55+04:00</dcterms:modified>
  <dc:title>Took Double Dose Of Lisinopril - Lisinopril 10 Mg Pill Identifier</dc:title>
  <dc:description>Blood pressure parameters for lisinopril, lisinopril used for kidneys, does lisinopril help high blood pressure, lisinopril 20 mg tab lupin pharma, dosage lisinopril, lisinopril 5 mg, lisinopril dosage 15 mg</dc:description>
  <dc:subject>Took Double Dose Of Lisinopril - Lisinopril 10 Mg Pill Identifier</dc:subject>
  <cp:keywords>lisinopril 20 mg, lisinopril hctz 20 12.5 mg, lisinopril hctz 10 12.5, lisinopril used for, use of lisinopril in diabetes, lisinopril 40 mg too much, is lisinopril safe for kidneys, lisinopril dosage 30 mg, lisinopril dosing, hctz 12.5/lisinopril 20mg tab</cp:keywords>
  <cp:category/>
</cp:coreProperties>
</file>