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0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02.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03.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04.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05.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06.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0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0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09.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10.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11.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12.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13.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14.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1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Lisinopril 5 Mg Tablet Price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Ringworm should always be treated 2-4 weeks past clinical cure, or until your veterinarian has brushed your dog and determined that disease is completely cured</a:t>
            </a:r>
            <a:br/>
            <a:r>
              <a:rPr b="false" i="false" strike="noStrike" sz="1200" u="none">
                <a:solidFill>
                  <a:srgbClr val="FFFFFF"/>
                </a:solidFill>
                <a:latin typeface="Calibri"/>
              </a:rPr>
              <a:t>lisinopril for</a:t>
            </a:r>
            <a:br/>
            <a:r>
              <a:rPr b="false" i="false" strike="noStrike" sz="1200" u="none">
                <a:solidFill>
                  <a:srgbClr val="FFFFFF"/>
                </a:solidFill>
                <a:latin typeface="Calibri"/>
              </a:rPr>
              <a:t>lisinopril 40 mg images</a:t>
            </a:r>
            <a:br/>
            <a:r>
              <a:rPr b="false" i="false" strike="noStrike" sz="1200" u="none">
                <a:solidFill>
                  <a:srgbClr val="FFFFFF"/>
                </a:solidFill>
                <a:latin typeface="Calibri"/>
              </a:rPr>
              <a:t>lisinopril 10 mg cost</a:t>
            </a:r>
            <a:br/>
            <a:r>
              <a:rPr b="false" i="false" strike="noStrike" sz="1200" u="none">
                <a:solidFill>
                  <a:srgbClr val="FFFFFF"/>
                </a:solidFill>
                <a:latin typeface="Calibri"/>
              </a:rPr>
              <a:t>Although doctors don&amp;rsquo;t recommend more than 2mg of Xanax to be taken at once, the dose you took is not lethal</a:t>
            </a:r>
            <a:br/>
            <a:r>
              <a:rPr b="false" i="false" strike="noStrike" sz="1200" u="none">
                <a:solidFill>
                  <a:srgbClr val="FFFFFF"/>
                </a:solidFill>
                <a:latin typeface="Calibri"/>
              </a:rPr>
              <a:t>lisinopril 10 mg tablets blood pressure</a:t>
            </a:r>
            <a:br/>
            <a:r>
              <a:rPr b="false" i="false" strike="noStrike" sz="1200" u="none">
                <a:solidFill>
                  <a:srgbClr val="FFFFFF"/>
                </a:solidFill>
                <a:latin typeface="Calibri"/>
              </a:rPr>
              <a:t>is lisinopril used for chf</a:t>
            </a:r>
            <a:br/>
            <a:r>
              <a:rPr b="false" i="false" strike="noStrike" sz="1200" u="none">
                <a:solidFill>
                  <a:srgbClr val="FFFFFF"/>
                </a:solidFill>
                <a:latin typeface="Calibri"/>
              </a:rPr>
              <a:t>While the wcppe did not secher issuesgenerics, BSAC will shorten mislaying with beginners in both the Designing and Hepatyrix for bmd of the flexfactory in the kareo bill</a:t>
            </a:r>
            <a:br/>
            <a:r>
              <a:rPr b="false" i="false" strike="noStrike" sz="1200" u="none">
                <a:solidFill>
                  <a:srgbClr val="FFFFFF"/>
                </a:solidFill>
                <a:latin typeface="Calibri"/>
              </a:rPr>
              <a:t>10 mg lisinopril</a:t>
            </a:r>
            <a:br/>
            <a:r>
              <a:rPr b="false" i="false" strike="noStrike" sz="1200" u="none">
                <a:solidFill>
                  <a:srgbClr val="FFFFFF"/>
                </a:solidFill>
                <a:latin typeface="Calibri"/>
              </a:rPr>
              <a:t>The price list is ranked based on price with name of pharmacy listed as well such as Walmart, Walgreens, CVS, Costco</a:t>
            </a:r>
            <a:br/>
            <a:r>
              <a:rPr b="false" i="false" strike="noStrike" sz="1200" u="none">
                <a:solidFill>
                  <a:srgbClr val="FFFFFF"/>
                </a:solidFill>
                <a:latin typeface="Calibri"/>
              </a:rPr>
              <a:t>lisinopril strengths doses</a:t>
            </a:r>
            <a:br/>
            <a:r>
              <a:rPr b="false" i="false" strike="noStrike" sz="1200" u="none">
                <a:solidFill>
                  <a:srgbClr val="FFFFFF"/>
                </a:solidFill>
                <a:latin typeface="Calibri"/>
              </a:rPr>
              <a:t>lisinopril hctz user reviews</a:t>
            </a:r>
            <a:br/>
            <a:r>
              <a:rPr b="false" i="false" strike="noStrike" sz="1200" u="none">
                <a:solidFill>
                  <a:srgbClr val="FFFFFF"/>
                </a:solidFill>
                <a:latin typeface="Calibri"/>
              </a:rPr>
              <a:t>lisinopril 40 mg best price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lisinopril dosage 60 mg</a:t>
            </a:r>
            <a:br/>
            <a:r>
              <a:rPr b="false" i="false" strike="noStrike" sz="1200" u="none">
                <a:solidFill>
                  <a:srgbClr val="FFFFFF"/>
                </a:solidFill>
                <a:latin typeface="Calibri"/>
              </a:rPr>
              <a:t>He hit one batter, Phillies second baseman Chase Utley</a:t>
            </a:r>
            <a:br/>
            <a:r>
              <a:rPr b="false" i="false" strike="noStrike" sz="1200" u="none">
                <a:solidFill>
                  <a:srgbClr val="FFFFFF"/>
                </a:solidFill>
                <a:latin typeface="Calibri"/>
              </a:rPr>
              <a:t>lisinopril for diabetes patients</a:t>
            </a:r>
            <a:br/>
            <a:r>
              <a:rPr b="false" i="false" strike="noStrike" sz="1200" u="none">
                <a:solidFill>
                  <a:srgbClr val="FFFFFF"/>
                </a:solidFill>
                <a:latin typeface="Calibri"/>
              </a:rPr>
              <a:t>It may extend that by 10 workingdays to 35 working days, to consider either a company's proposedremedies or an EU member state's request to handle the case.</a:t>
            </a:r>
            <a:br/>
            <a:r>
              <a:rPr b="false" i="false" strike="noStrike" sz="1200" u="none">
                <a:solidFill>
                  <a:srgbClr val="FFFFFF"/>
                </a:solidFill>
                <a:latin typeface="Calibri"/>
              </a:rPr>
              <a:t>maximum dose of lisinopril</a:t>
            </a:r>
            <a:br/>
            <a:r>
              <a:rPr b="false" i="false" strike="noStrike" sz="1200" u="none">
                <a:solidFill>
                  <a:srgbClr val="FFFFFF"/>
                </a:solidFill>
                <a:latin typeface="Calibri"/>
              </a:rPr>
              <a:t>buy lisinopril online</a:t>
            </a:r>
            <a:br/>
            <a:r>
              <a:rPr b="false" i="false" strike="noStrike" sz="1200" u="none">
                <a:solidFill>
                  <a:srgbClr val="FFFFFF"/>
                </a:solidFill>
                <a:latin typeface="Calibri"/>
              </a:rPr>
              <a:t>Then again it could have been the old hairs dying out and new ones coming in</a:t>
            </a:r>
            <a:br/>
            <a:r>
              <a:rPr b="false" i="false" strike="noStrike" sz="1200" u="none">
                <a:solidFill>
                  <a:srgbClr val="FFFFFF"/>
                </a:solidFill>
                <a:latin typeface="Calibri"/>
              </a:rPr>
              <a:t>lisinopril hctz 10 12.5 mg</a:t>
            </a:r>
            <a:br/>
            <a:r>
              <a:rPr b="false" i="false" strike="noStrike" sz="1200" u="none">
                <a:solidFill>
                  <a:srgbClr val="FFFFFF"/>
                </a:solidFill>
                <a:latin typeface="Calibri"/>
              </a:rPr>
              <a:t>lisinopril hctz 20 25mg</a:t>
            </a:r>
            <a:br/>
            <a:r>
              <a:rPr b="false" i="false" strike="noStrike" sz="1200" u="none">
                <a:solidFill>
                  <a:srgbClr val="FFFFFF"/>
                </a:solidFill>
                <a:latin typeface="Calibri"/>
              </a:rPr>
              <a:t>I said NO, they&amp;rsquo;re just ibuprofen over the counter</a:t>
            </a:r>
            <a:br/>
            <a:r>
              <a:rPr b="false" i="false" strike="noStrike" sz="1200" u="none">
                <a:solidFill>
                  <a:srgbClr val="FFFFFF"/>
                </a:solidFill>
                <a:latin typeface="Calibri"/>
              </a:rPr>
              <a:t>buy lisinopril 20 mg online</a:t>
            </a:r>
            <a:br/>
            <a:r>
              <a:rPr b="false" i="false" strike="noStrike" sz="1200" u="none">
                <a:solidFill>
                  <a:srgbClr val="FFFFFF"/>
                </a:solidFill>
                <a:latin typeface="Calibri"/>
              </a:rPr>
              <a:t>lisinopril 2.5 mg tablets</a:t>
            </a:r>
            <a:br/>
            <a:r>
              <a:rPr b="false" i="false" strike="noStrike" sz="1200" u="none">
                <a:solidFill>
                  <a:srgbClr val="FFFFFF"/>
                </a:solidFill>
                <a:latin typeface="Calibri"/>
              </a:rPr>
              <a:t>Women&amp;rsquo;s ROGAINE Foam is clinically proven to regrow hair in 80% of women* who apply it once each day</a:t>
            </a:r>
            <a:br/>
            <a:r>
              <a:rPr b="false" i="false" strike="noStrike" sz="1200" u="none">
                <a:solidFill>
                  <a:srgbClr val="FFFFFF"/>
                </a:solidFill>
                <a:latin typeface="Calibri"/>
              </a:rPr>
              <a:t>lisinopril 2.5 mg medicine</a:t>
            </a:r>
            <a:br/>
            <a:r>
              <a:rPr b="false" i="false" strike="noStrike" sz="1200" u="none">
                <a:solidFill>
                  <a:srgbClr val="FFFFFF"/>
                </a:solidFill>
                <a:latin typeface="Calibri"/>
              </a:rPr>
              <a:t>lisinopril 40 mg tablet 4214</a:t>
            </a:r>
            <a:br/>
            <a:r>
              <a:rPr b="false" i="false" strike="noStrike" sz="1200" u="none">
                <a:solidFill>
                  <a:srgbClr val="FFFFFF"/>
                </a:solidFill>
                <a:latin typeface="Calibri"/>
              </a:rPr>
              <a:t>payday loans off child tax credit "Transparency will be its primary objective," he said</a:t>
            </a:r>
            <a:br/>
            <a:r>
              <a:rPr b="false" i="false" strike="noStrike" sz="1200" u="none">
                <a:solidFill>
                  <a:srgbClr val="FFFFFF"/>
                </a:solidFill>
                <a:latin typeface="Calibri"/>
              </a:rPr>
              <a:t>can lisinopril be used to treat anxiety</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John Takahama, a young couple who had been trying unsuccessfully to have a family for years, underwent a series of tests with a fertility clinic to try to determine the problem</a:t>
            </a:r>
            <a:br/>
            <a:r>
              <a:rPr b="false" i="false" strike="noStrike" sz="1200" u="none">
                <a:solidFill>
                  <a:srgbClr val="FFFFFF"/>
                </a:solidFill>
                <a:latin typeface="Calibri"/>
              </a:rPr>
              <a:t>missed my dose of lisinopril</a:t>
            </a:r>
            <a:br/>
            <a:r>
              <a:rPr b="false" i="false" strike="noStrike" sz="1200" u="none">
                <a:solidFill>
                  <a:srgbClr val="FFFFFF"/>
                </a:solidFill>
                <a:latin typeface="Calibri"/>
              </a:rPr>
              <a:t>For pimples, adapalene gel and cream are also very helpful</a:t>
            </a:r>
            <a:br/>
            <a:r>
              <a:rPr b="false" i="false" strike="noStrike" sz="1200" u="none">
                <a:solidFill>
                  <a:srgbClr val="FFFFFF"/>
                </a:solidFill>
                <a:latin typeface="Calibri"/>
              </a:rPr>
              <a:t>lisinopril used for proteinuria</a:t>
            </a:r>
            <a:br/>
            <a:r>
              <a:rPr b="false" i="false" strike="noStrike" sz="1200" u="none">
                <a:solidFill>
                  <a:srgbClr val="FFFFFF"/>
                </a:solidFill>
                <a:latin typeface="Calibri"/>
              </a:rPr>
              <a:t>lisinopril hctz 20/12.5 mg</a:t>
            </a:r>
            <a:br/>
            <a:r>
              <a:rPr b="false" i="false" strike="noStrike" sz="1200" u="none">
                <a:solidFill>
                  <a:srgbClr val="FFFFFF"/>
                </a:solidFill>
                <a:latin typeface="Calibri"/>
              </a:rPr>
              <a:t>average dose of lisinopril</a:t>
            </a:r>
            <a:br/>
            <a:r>
              <a:rPr b="false" i="false" strike="noStrike" sz="1200" u="none">
                <a:solidFill>
                  <a:srgbClr val="FFFFFF"/>
                </a:solidFill>
                <a:latin typeface="Calibri"/>
              </a:rPr>
              <a:t>blood pressure dosage lisinopril</a:t>
            </a:r>
            <a:br/>
            <a:r>
              <a:rPr b="false" i="false" strike="noStrike" sz="1200" u="none">
                <a:solidFill>
                  <a:srgbClr val="FFFFFF"/>
                </a:solidFill>
                <a:latin typeface="Calibri"/>
              </a:rPr>
              <a:t>After, a research 2000 post-secondary, introduced by the huge medicine daily kos, died that a pregnancy of his bupropion but took a public end, synthroid price</a:t>
            </a:r>
            <a:br/>
            <a:r>
              <a:rPr b="false" i="false" strike="noStrike" sz="1200" u="none">
                <a:solidFill>
                  <a:srgbClr val="FFFFFF"/>
                </a:solidFill>
                <a:latin typeface="Calibri"/>
              </a:rPr>
              <a:t>lisinopril/hctz tabs 20/12.5mg</a:t>
            </a:r>
            <a:br/>
            <a:r>
              <a:rPr b="false" i="false" strike="noStrike" sz="1200" u="none">
                <a:solidFill>
                  <a:srgbClr val="FFFFFF"/>
                </a:solidFill>
                <a:latin typeface="Calibri"/>
              </a:rPr>
              <a:t>In der dritten Phase, der Fetalzeit ab der achten/neunten Woche bis zur Geburt, kommt es zum Gewebewachstum und zur funktionellen Ausreifung</a:t>
            </a:r>
            <a:br/>
            <a:r>
              <a:rPr b="false" i="false" strike="noStrike" sz="1200" u="none">
                <a:solidFill>
                  <a:srgbClr val="FFFFFF"/>
                </a:solidFill>
                <a:latin typeface="Calibri"/>
              </a:rPr>
              <a:t>lisinopril dosage forms</a:t>
            </a:r>
            <a:br/>
            <a:r>
              <a:rPr b="false" i="false" strike="noStrike" sz="1200" u="none">
                <a:solidFill>
                  <a:srgbClr val="FFFFFF"/>
                </a:solidFill>
                <a:latin typeface="Calibri"/>
              </a:rPr>
              <a:t>I forgot to pick up the RX on Friday and my pharmacy is closed on Saturday and Sunday</a:t>
            </a:r>
            <a:br/>
            <a:r>
              <a:rPr b="false" i="false" strike="noStrike" sz="1200" u="none">
                <a:solidFill>
                  <a:srgbClr val="FFFFFF"/>
                </a:solidFill>
                <a:latin typeface="Calibri"/>
              </a:rPr>
              <a:t>order lisinopril online</a:t>
            </a:r>
            <a:br/>
            <a:r>
              <a:rPr b="false" i="false" strike="noStrike" sz="1200" u="none">
                <a:solidFill>
                  <a:srgbClr val="FFFFFF"/>
                </a:solidFill>
                <a:latin typeface="Calibri"/>
              </a:rPr>
              <a:t>lisinopril 10 mg used for</a:t>
            </a:r>
            <a:br/>
            <a:r>
              <a:rPr b="false" i="false" strike="noStrike" sz="1200" u="none">
                <a:solidFill>
                  <a:srgbClr val="FFFFFF"/>
                </a:solidFill>
                <a:latin typeface="Calibri"/>
              </a:rPr>
              <a:t>lisinopril dosage for migraines</a:t>
            </a:r>
            <a:br/>
            <a:r>
              <a:rPr b="false" i="false" strike="noStrike" sz="1200" u="none">
                <a:solidFill>
                  <a:srgbClr val="FFFFFF"/>
                </a:solidFill>
                <a:latin typeface="Calibri"/>
              </a:rPr>
              <a:t>lisinopril 10 mg image</a:t>
            </a:r>
            <a:br/>
            <a:r>
              <a:rPr b="false" i="false" strike="noStrike" sz="1200" u="none">
                <a:solidFill>
                  <a:srgbClr val="FFFFFF"/>
                </a:solidFill>
                <a:latin typeface="Calibri"/>
              </a:rPr>
              <a:t>what is lisinopril hctz 20 25mg</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lupin lisinopril 30 mg</a:t>
            </a:r>
            <a:br/>
            <a:r>
              <a:rPr b="false" i="false" strike="noStrike" sz="1200" u="none">
                <a:solidFill>
                  <a:srgbClr val="FFFFFF"/>
                </a:solidFill>
                <a:latin typeface="Calibri"/>
              </a:rPr>
              <a:t>I got the second injection on Thursday and it seems fine apart from my hip aching and hot flushes</a:t>
            </a:r>
            <a:br/>
            <a:r>
              <a:rPr b="false" i="false" strike="noStrike" sz="1200" u="none">
                <a:solidFill>
                  <a:srgbClr val="FFFFFF"/>
                </a:solidFill>
                <a:latin typeface="Calibri"/>
              </a:rPr>
              <a:t>lisinopril used for anxiety</a:t>
            </a:r>
            <a:br/>
            <a:r>
              <a:rPr b="false" i="false" strike="noStrike" sz="1200" u="none">
                <a:solidFill>
                  <a:srgbClr val="FFFFFF"/>
                </a:solidFill>
                <a:latin typeface="Calibri"/>
              </a:rPr>
              <a:t>lisinopril (prinivil zestril) 2.5 mg tablet</a:t>
            </a:r>
            <a:br/>
            <a:r>
              <a:rPr b="false" i="false" strike="noStrike" sz="1200" u="none">
                <a:solidFill>
                  <a:srgbClr val="FFFFFF"/>
                </a:solidFill>
                <a:latin typeface="Calibri"/>
              </a:rPr>
              <a:t>Like, I was nervous or something when the image popped out from my phone&amp;rsquo;s screen</a:t>
            </a:r>
            <a:br/>
            <a:r>
              <a:rPr b="false" i="false" strike="noStrike" sz="1200" u="none">
                <a:solidFill>
                  <a:srgbClr val="FFFFFF"/>
                </a:solidFill>
                <a:latin typeface="Calibri"/>
              </a:rPr>
              <a:t>lisinopril 500 mg</a:t>
            </a:r>
            <a:br/>
            <a:r>
              <a:rPr b="false" i="false" strike="noStrike" sz="1200" u="none">
                <a:solidFill>
                  <a:srgbClr val="FFFFFF"/>
                </a:solidFill>
                <a:latin typeface="Calibri"/>
              </a:rPr>
              <a:t>The process intended for 2011 would transform a sense of �  � � experience as well as creativity inside Manchester trend field</a:t>
            </a:r>
            <a:br/>
            <a:r>
              <a:rPr b="false" i="false" strike="noStrike" sz="1200" u="none">
                <a:solidFill>
                  <a:srgbClr val="FFFFFF"/>
                </a:solidFill>
                <a:latin typeface="Calibri"/>
              </a:rPr>
              <a:t>lisinopril dose for migraines</a:t>
            </a:r>
            <a:br/>
            <a:r>
              <a:rPr b="false" i="false" strike="noStrike" sz="1200" u="none">
                <a:solidFill>
                  <a:srgbClr val="FFFFFF"/>
                </a:solidFill>
                <a:latin typeface="Calibri"/>
              </a:rPr>
              <a:t>24 per 10,000 women-years and 52 vs</a:t>
            </a:r>
            <a:br/>
            <a:r>
              <a:rPr b="false" i="false" strike="noStrike" sz="1200" u="none">
                <a:solidFill>
                  <a:srgbClr val="FFFFFF"/>
                </a:solidFill>
                <a:latin typeface="Calibri"/>
              </a:rPr>
              <a:t>lisinopril 10/12.5</a:t>
            </a:r>
            <a:br/>
            <a:r>
              <a:rPr b="false" i="false" strike="noStrike" sz="1200" u="none">
                <a:solidFill>
                  <a:srgbClr val="FFFFFF"/>
                </a:solidFill>
                <a:latin typeface="Calibri"/>
              </a:rPr>
              <a:t>Health professionals should rely on their own expertise and enquiries when providing medical advice or treatment.</a:t>
            </a:r>
            <a:br/>
            <a:r>
              <a:rPr b="false" i="false" strike="noStrike" sz="1200" u="none">
                <a:solidFill>
                  <a:srgbClr val="FFFFFF"/>
                </a:solidFill>
                <a:latin typeface="Calibri"/>
              </a:rPr>
              <a:t>long term use of lisinopril</a:t>
            </a:r>
            <a:br/>
            <a:r>
              <a:rPr b="false" i="false" strike="noStrike" sz="1200" u="none">
                <a:solidFill>
                  <a:srgbClr val="FFFFFF"/>
                </a:solidFill>
                <a:latin typeface="Calibri"/>
              </a:rPr>
              <a:t>Only lasts 10 minutes and am never actually sick but it&amp;#39;s very unpleasant</a:t>
            </a:r>
            <a:br/>
            <a:r>
              <a:rPr b="false" i="false" strike="noStrike" sz="1200" u="none">
                <a:solidFill>
                  <a:srgbClr val="FFFFFF"/>
                </a:solidFill>
                <a:latin typeface="Calibri"/>
              </a:rPr>
              <a:t>lisinopril 10 mg</a:t>
            </a:r>
            <a:br/>
            <a:r>
              <a:rPr b="false" i="false" strike="noStrike" sz="1200" u="none">
                <a:solidFill>
                  <a:srgbClr val="FFFFFF"/>
                </a:solidFill>
                <a:latin typeface="Calibri"/>
              </a:rPr>
              <a:t>lisinopril 40 mg tablet</a:t>
            </a:r>
            <a:br/>
            <a:r>
              <a:rPr b="false" i="false" strike="noStrike" sz="1200" u="none">
                <a:solidFill>
                  <a:srgbClr val="FFFFFF"/>
                </a:solidFill>
                <a:latin typeface="Calibri"/>
              </a:rPr>
              <a:t>lisinopril 40 mg tablet picture</a:t>
            </a:r>
            <a:br/>
            <a:r>
              <a:rPr b="false" i="false" strike="noStrike" sz="1200" u="none">
                <a:solidFill>
                  <a:srgbClr val="FFFFFF"/>
                </a:solidFill>
                <a:latin typeface="Calibri"/>
              </a:rPr>
              <a:t>lisinopril hctz dosing</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lisinopril hctz dosage 20 25</a:t>
            </a:r>
            <a:br/>
            <a:r>
              <a:rPr b="false" i="false" strike="noStrike" sz="1200" u="none">
                <a:solidFill>
                  <a:srgbClr val="FFFFFF"/>
                </a:solidFill>
                <a:latin typeface="Calibri"/>
              </a:rPr>
              <a:t>lisinopril 5mg/5ml oral solution</a:t>
            </a:r>
            <a:br/>
            <a:r>
              <a:rPr b="false" i="false" strike="noStrike" sz="1200" u="none">
                <a:solidFill>
                  <a:srgbClr val="FFFFFF"/>
                </a:solidFill>
                <a:latin typeface="Calibri"/>
              </a:rPr>
              <a:t>what is lisinopril 20 mg</a:t>
            </a:r>
            <a:br/>
            <a:r>
              <a:rPr b="false" i="false" strike="noStrike" sz="1200" u="none">
                <a:solidFill>
                  <a:srgbClr val="FFFFFF"/>
                </a:solidFill>
                <a:latin typeface="Calibri"/>
              </a:rPr>
              <a:t>generic lisinopril pictures</a:t>
            </a:r>
            <a:br/>
            <a:r>
              <a:rPr b="false" i="false" strike="noStrike" sz="1200" u="none">
                <a:solidFill>
                  <a:srgbClr val="FFFFFF"/>
                </a:solidFill>
                <a:latin typeface="Calibri"/>
              </a:rPr>
              <a:t>If it's thought this might be the cause of your recurring UTIs, you may be given antibiotic tablets to take after each time you have sex.</a:t>
            </a:r>
            <a:br/>
            <a:r>
              <a:rPr b="false" i="false" strike="noStrike" sz="1200" u="none">
                <a:solidFill>
                  <a:srgbClr val="FFFFFF"/>
                </a:solidFill>
                <a:latin typeface="Calibri"/>
              </a:rPr>
              <a:t>generic lisinopril</a:t>
            </a:r>
            <a:br/>
            <a:r>
              <a:rPr b="false" i="false" strike="noStrike" sz="1200" u="none">
                <a:solidFill>
                  <a:srgbClr val="FFFFFF"/>
                </a:solidFill>
                <a:latin typeface="Calibri"/>
              </a:rPr>
              <a:t>The airline has said the demand threatens its operations in Argentina, sparking warnings from an airport workers' union that the regulators were endangering jobs</a:t>
            </a:r>
            <a:br/>
            <a:r>
              <a:rPr b="false" i="false" strike="noStrike" sz="1200" u="none">
                <a:solidFill>
                  <a:srgbClr val="FFFFFF"/>
                </a:solidFill>
                <a:latin typeface="Calibri"/>
              </a:rPr>
              <a:t>lisinopril hctz 10 12.5 mg tablets</a:t>
            </a:r>
            <a:br/>
            <a:r>
              <a:rPr b="false" i="false" strike="noStrike" sz="1200" u="none">
                <a:solidFill>
                  <a:srgbClr val="FFFFFF"/>
                </a:solidFill>
                <a:latin typeface="Calibri"/>
              </a:rPr>
              <a:t>Lemongrove - I have bone mets and have since orig diagnosis July 07</a:t>
            </a:r>
            <a:br/>
            <a:r>
              <a:rPr b="false" i="false" strike="noStrike" sz="1200" u="none">
                <a:solidFill>
                  <a:srgbClr val="FFFFFF"/>
                </a:solidFill>
                <a:latin typeface="Calibri"/>
              </a:rPr>
              <a:t>lisinopril 50 mg</a:t>
            </a:r>
            <a:br/>
            <a:r>
              <a:rPr b="false" i="false" strike="noStrike" sz="1200" u="none">
                <a:solidFill>
                  <a:srgbClr val="FFFFFF"/>
                </a:solidFill>
                <a:latin typeface="Calibri"/>
              </a:rPr>
              <a:t>lisinopril dosage for dogs</a:t>
            </a:r>
            <a:br/>
            <a:r>
              <a:rPr b="false" i="false" strike="noStrike" sz="1200" u="none">
                <a:solidFill>
                  <a:srgbClr val="FFFFFF"/>
                </a:solidFill>
                <a:latin typeface="Calibri"/>
              </a:rPr>
              <a:t>lisinopril 20 mg india</a:t>
            </a:r>
            <a:br/>
            <a:r>
              <a:rPr b="false" i="false" strike="noStrike" sz="1200" u="none">
                <a:solidFill>
                  <a:srgbClr val="FFFFFF"/>
                </a:solidFill>
                <a:latin typeface="Calibri"/>
              </a:rPr>
              <a:t>lisinopril 20 mg tablet ivx</a:t>
            </a:r>
            <a:br/>
            <a:r>
              <a:rPr b="false" i="false" strike="noStrike" sz="1200" u="none">
                <a:solidFill>
                  <a:srgbClr val="FFFFFF"/>
                </a:solidFill>
                <a:latin typeface="Calibri"/>
              </a:rPr>
              <a:t>It may extend that by 10 workingdays to 35 working days, to consider either a company's proposedremedies or an EU member state's request to handle the case.</a:t>
            </a:r>
            <a:br/>
            <a:r>
              <a:rPr b="false" i="false" strike="noStrike" sz="1200" u="none">
                <a:solidFill>
                  <a:srgbClr val="FFFFFF"/>
                </a:solidFill>
                <a:latin typeface="Calibri"/>
              </a:rPr>
              <a:t>lisinopril dose for dogs</a:t>
            </a:r>
            <a:br/>
            <a:r>
              <a:rPr b="false" i="false" strike="noStrike" sz="1200" u="none">
                <a:solidFill>
                  <a:srgbClr val="FFFFFF"/>
                </a:solidFill>
                <a:latin typeface="Calibri"/>
              </a:rPr>
              <a:t>how long for lisinopril to lower blood pressure</a:t>
            </a:r>
            <a:br/>
            <a:r>
              <a:rPr b="false" i="false" strike="noStrike" sz="1200" u="none">
                <a:solidFill>
                  <a:srgbClr val="FFFFFF"/>
                </a:solidFill>
                <a:latin typeface="Calibri"/>
              </a:rPr>
              <a:t>lisinopril for kidney protection in diabetes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lisinopril uses for high blood pressure</a:t>
            </a:r>
            <a:br/>
            <a:r>
              <a:rPr b="false" i="false" strike="noStrike" sz="1200" u="none">
                <a:solidFill>
                  <a:srgbClr val="FFFFFF"/>
                </a:solidFill>
                <a:latin typeface="Calibri"/>
              </a:rPr>
              <a:t>lisinopril 5 mg oral tablet</a:t>
            </a:r>
            <a:br/>
            <a:r>
              <a:rPr b="false" i="false" strike="noStrike" sz="1200" u="none">
                <a:solidFill>
                  <a:srgbClr val="FFFFFF"/>
                </a:solidFill>
                <a:latin typeface="Calibri"/>
              </a:rPr>
              <a:t>I'm taking an off label dose of Seoquel for PTSD related sleep problems</a:t>
            </a:r>
            <a:br/>
            <a:r>
              <a:rPr b="false" i="false" strike="noStrike" sz="1200" u="none">
                <a:solidFill>
                  <a:srgbClr val="FFFFFF"/>
                </a:solidFill>
                <a:latin typeface="Calibri"/>
              </a:rPr>
              <a:t>10 mg lisinopril low dose</a:t>
            </a:r>
            <a:br/>
            <a:r>
              <a:rPr b="false" i="false" strike="noStrike" sz="1200" u="none">
                <a:solidFill>
                  <a:srgbClr val="FFFFFF"/>
                </a:solidFill>
                <a:latin typeface="Calibri"/>
              </a:rPr>
              <a:t>what is lisinopril 10 mg</a:t>
            </a:r>
            <a:br/>
            <a:r>
              <a:rPr b="false" i="false" strike="noStrike" sz="1200" u="none">
                <a:solidFill>
                  <a:srgbClr val="FFFFFF"/>
                </a:solidFill>
                <a:latin typeface="Calibri"/>
              </a:rPr>
              <a:t>Adverse reactions reported in 2% of patients in placebo-controlled clinical studies and at a rate greater than placebo are shown in Table 1</a:t>
            </a:r>
            <a:br/>
            <a:r>
              <a:rPr b="false" i="false" strike="noStrike" sz="1200" u="none">
                <a:solidFill>
                  <a:srgbClr val="FFFFFF"/>
                </a:solidFill>
                <a:latin typeface="Calibri"/>
              </a:rPr>
              <a:t>lisinopril order online</a:t>
            </a:r>
            <a:br/>
            <a:r>
              <a:rPr b="false" i="false" strike="noStrike" sz="1200" u="none">
                <a:solidFill>
                  <a:srgbClr val="FFFFFF"/>
                </a:solidFill>
                <a:latin typeface="Calibri"/>
              </a:rPr>
              <a:t>Evenals citronellol, geraniol en linalool (zie http://www.misslipgloss.nl/biodermal-p-cl-e-fluide/)</a:t>
            </a:r>
            <a:br/>
            <a:r>
              <a:rPr b="false" i="false" strike="noStrike" sz="1200" u="none">
                <a:solidFill>
                  <a:srgbClr val="FFFFFF"/>
                </a:solidFill>
                <a:latin typeface="Calibri"/>
              </a:rPr>
              <a:t>lisinopril 12.5 mg</a:t>
            </a:r>
            <a:br/>
            <a:r>
              <a:rPr b="false" i="false" strike="noStrike" sz="1200" u="none">
                <a:solidFill>
                  <a:srgbClr val="FFFFFF"/>
                </a:solidFill>
                <a:latin typeface="Calibri"/>
              </a:rPr>
              <a:t>dose of lisinopril in heart failure</a:t>
            </a:r>
            <a:br/>
            <a:r>
              <a:rPr b="false" i="false" strike="noStrike" sz="1200" u="none">
                <a:solidFill>
                  <a:srgbClr val="FFFFFF"/>
                </a:solidFill>
                <a:latin typeface="Calibri"/>
              </a:rPr>
              <a:t>lisinopril 40 mg</a:t>
            </a:r>
            <a:br/>
            <a:r>
              <a:rPr b="false" i="false" strike="noStrike" sz="1200" u="none">
                <a:solidFill>
                  <a:srgbClr val="FFFFFF"/>
                </a:solidFill>
                <a:latin typeface="Calibri"/>
              </a:rPr>
              <a:t>use of lisinopril in heart failure</a:t>
            </a:r>
            <a:br/>
            <a:r>
              <a:rPr b="false" i="false" strike="noStrike" sz="1200" u="none">
                <a:solidFill>
                  <a:srgbClr val="FFFFFF"/>
                </a:solidFill>
                <a:latin typeface="Calibri"/>
              </a:rPr>
              <a:t>lisinopril 20mg tablets price</a:t>
            </a:r>
            <a:br/>
            <a:r>
              <a:rPr b="false" i="false" strike="noStrike" sz="1200" u="none">
                <a:solidFill>
                  <a:srgbClr val="FFFFFF"/>
                </a:solidFill>
                <a:latin typeface="Calibri"/>
              </a:rPr>
              <a:t>J&amp;J already paid millions to the government for improperly marketing Risperdal, and now it faces lawsuits filed by patients</a:t>
            </a:r>
            <a:br/>
            <a:r>
              <a:rPr b="false" i="false" strike="noStrike" sz="1200" u="none">
                <a:solidFill>
                  <a:srgbClr val="FFFFFF"/>
                </a:solidFill>
                <a:latin typeface="Calibri"/>
              </a:rPr>
              <a:t>stability of lisinopril in two liquid dosage forms</a:t>
            </a:r>
            <a:br/>
            <a:r>
              <a:rPr b="false" i="false" strike="noStrike" sz="1200" u="none">
                <a:solidFill>
                  <a:srgbClr val="FFFFFF"/>
                </a:solidFill>
                <a:latin typeface="Calibri"/>
              </a:rPr>
              <a:t>Free Dating" capacity, which is to build a profile on some interesting replies and then, people want to make her feel 'obbly boners'</a:t>
            </a:r>
            <a:br/>
            <a:r>
              <a:rPr b="false" i="false" strike="noStrike" sz="1200" u="none">
                <a:solidFill>
                  <a:srgbClr val="FFFFFF"/>
                </a:solidFill>
                <a:latin typeface="Calibri"/>
              </a:rPr>
              <a:t>typical dosage lisinopril</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dosage for lisinopril</a:t>
            </a:r>
            <a:br/>
            <a:r>
              <a:rPr b="false" i="false" strike="noStrike" sz="1200" u="none">
                <a:solidFill>
                  <a:srgbClr val="FFFFFF"/>
                </a:solidFill>
                <a:latin typeface="Calibri"/>
              </a:rPr>
              <a:t>lisinopril mg</a:t>
            </a:r>
            <a:br/>
            <a:r>
              <a:rPr b="false" i="false" strike="noStrike" sz="1200" u="none">
                <a:solidFill>
                  <a:srgbClr val="FFFFFF"/>
                </a:solidFill>
                <a:latin typeface="Calibri"/>
              </a:rPr>
              <a:t>hctz lisinopril</a:t>
            </a:r>
            <a:br/>
            <a:r>
              <a:rPr b="false" i="false" strike="noStrike" sz="1200" u="none">
                <a:solidFill>
                  <a:srgbClr val="FFFFFF"/>
                </a:solidFill>
                <a:latin typeface="Calibri"/>
              </a:rPr>
              <a:t>The mind is saying that it knows things are not good for us but it can&amp;rsquo;t overcome the bodies cravings and desires</a:t>
            </a:r>
            <a:br/>
            <a:r>
              <a:rPr b="false" i="false" strike="noStrike" sz="1200" u="none">
                <a:solidFill>
                  <a:srgbClr val="FFFFFF"/>
                </a:solidFill>
                <a:latin typeface="Calibri"/>
              </a:rPr>
              <a:t>order cheap lisinopril</a:t>
            </a:r>
            <a:br/>
            <a:r>
              <a:rPr b="false" i="false" strike="noStrike" sz="1200" u="none">
                <a:solidFill>
                  <a:srgbClr val="FFFFFF"/>
                </a:solidFill>
                <a:latin typeface="Calibri"/>
              </a:rPr>
              <a:t>La acetazolamida pasa a la leche materna, aunque probablemente lo hace en pequeantidad</a:t>
            </a:r>
            <a:br/>
            <a:r>
              <a:rPr b="false" i="false" strike="noStrike" sz="1200" u="none">
                <a:solidFill>
                  <a:srgbClr val="FFFFFF"/>
                </a:solidFill>
                <a:latin typeface="Calibri"/>
              </a:rPr>
              <a:t>lisinopril 10 mg tab picture</a:t>
            </a:r>
            <a:br/>
            <a:r>
              <a:rPr b="false" i="false" strike="noStrike" sz="1200" u="none">
                <a:solidFill>
                  <a:srgbClr val="FFFFFF"/>
                </a:solidFill>
                <a:latin typeface="Calibri"/>
              </a:rPr>
              <a:t>blood pressure medication lisinopril dosage</a:t>
            </a:r>
            <a:br/>
            <a:r>
              <a:rPr b="false" i="false" strike="noStrike" sz="1200" u="none">
                <a:solidFill>
                  <a:srgbClr val="FFFFFF"/>
                </a:solidFill>
                <a:latin typeface="Calibri"/>
              </a:rPr>
              <a:t>lisinopril 5 mg for sale</a:t>
            </a:r>
            <a:br/>
            <a:r>
              <a:rPr b="false" i="false" strike="noStrike" sz="1200" u="none">
                <a:solidFill>
                  <a:srgbClr val="FFFFFF"/>
                </a:solidFill>
                <a:latin typeface="Calibri"/>
              </a:rPr>
              <a:t>There is no adapalene cream over the counter</a:t>
            </a:r>
            <a:br/>
            <a:r>
              <a:rPr b="false" i="false" strike="noStrike" sz="1200" u="none">
                <a:solidFill>
                  <a:srgbClr val="FFFFFF"/>
                </a:solidFill>
                <a:latin typeface="Calibri"/>
              </a:rPr>
              <a:t>what is lisinopril 20 mg tablet</a:t>
            </a:r>
            <a:br/>
            <a:r>
              <a:rPr b="false" i="false" strike="noStrike" sz="1200" u="none">
                <a:solidFill>
                  <a:srgbClr val="FFFFFF"/>
                </a:solidFill>
                <a:latin typeface="Calibri"/>
              </a:rPr>
              <a:t>I am really shakey and my heart is beating realy fast</a:t>
            </a:r>
            <a:br/>
            <a:r>
              <a:rPr b="false" i="false" strike="noStrike" sz="1200" u="none">
                <a:solidFill>
                  <a:srgbClr val="FFFFFF"/>
                </a:solidFill>
                <a:latin typeface="Calibri"/>
              </a:rPr>
              <a:t>lisinopril dosage</a:t>
            </a:r>
            <a:br/>
            <a:r>
              <a:rPr b="false" i="false" strike="noStrike" sz="1200" u="none">
                <a:solidFill>
                  <a:srgbClr val="FFFFFF"/>
                </a:solidFill>
                <a:latin typeface="Calibri"/>
              </a:rPr>
              <a:t>lisinopril 5 mg dosage</a:t>
            </a:r>
            <a:br/>
            <a:r>
              <a:rPr b="false" i="false" strike="noStrike" sz="1200" u="none">
                <a:solidFill>
                  <a:srgbClr val="FFFFFF"/>
                </a:solidFill>
                <a:latin typeface="Calibri"/>
              </a:rPr>
              <a:t>lisinopril 5mg picture</a:t>
            </a:r>
            <a:br/>
            <a:r>
              <a:rPr b="false" i="false" strike="noStrike" sz="1200" u="none">
                <a:solidFill>
                  <a:srgbClr val="FFFFFF"/>
                </a:solidFill>
                <a:latin typeface="Calibri"/>
              </a:rPr>
              <a:t>He didn&amp;rsquo;t seem bothered or concerned at all.</a:t>
            </a:r>
            <a:br/>
            <a:r>
              <a:rPr b="false" i="false" strike="noStrike" sz="1200" u="none">
                <a:solidFill>
                  <a:srgbClr val="FFFFFF"/>
                </a:solidFill>
                <a:latin typeface="Calibri"/>
              </a:rPr>
              <a:t>lisinopril for anxiety</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You can take it with or without food and at any time of day</a:t>
            </a:r>
            <a:br/>
            <a:r>
              <a:rPr b="false" i="false" strike="noStrike" sz="1200" u="none">
                <a:solidFill>
                  <a:srgbClr val="FFFFFF"/>
                </a:solidFill>
                <a:latin typeface="Calibri"/>
              </a:rPr>
              <a:t>maximum dosage lisinopril hctz</a:t>
            </a:r>
            <a:br/>
            <a:r>
              <a:rPr b="false" i="false" strike="noStrike" sz="1200" u="none">
                <a:solidFill>
                  <a:srgbClr val="FFFFFF"/>
                </a:solidFill>
                <a:latin typeface="Calibri"/>
              </a:rPr>
              <a:t>alternative uses for lisinopril</a:t>
            </a:r>
            <a:br/>
            <a:r>
              <a:rPr b="false" i="false" strike="noStrike" sz="1200" u="none">
                <a:solidFill>
                  <a:srgbClr val="FFFFFF"/>
                </a:solidFill>
                <a:latin typeface="Calibri"/>
              </a:rPr>
              <a:t>When companies return a bigger share of their profits to the economy, there will be no choice for the economy but to add jobs.</a:t>
            </a:r>
            <a:br/>
            <a:r>
              <a:rPr b="false" i="false" strike="noStrike" sz="1200" u="none">
                <a:solidFill>
                  <a:srgbClr val="FFFFFF"/>
                </a:solidFill>
                <a:latin typeface="Calibri"/>
              </a:rPr>
              <a:t>lisinopril dosage for kidney protection</a:t>
            </a:r>
            <a:br/>
            <a:r>
              <a:rPr b="false" i="false" strike="noStrike" sz="1200" u="none">
                <a:solidFill>
                  <a:srgbClr val="FFFFFF"/>
                </a:solidFill>
                <a:latin typeface="Calibri"/>
              </a:rPr>
              <a:t>Treated him- fine only to relapse</a:t>
            </a:r>
            <a:br/>
            <a:r>
              <a:rPr b="false" i="false" strike="noStrike" sz="1200" u="none">
                <a:solidFill>
                  <a:srgbClr val="FFFFFF"/>
                </a:solidFill>
                <a:latin typeface="Calibri"/>
              </a:rPr>
              <a:t>lisinopril mg doses</a:t>
            </a:r>
            <a:br/>
            <a:r>
              <a:rPr b="false" i="false" strike="noStrike" sz="1200" u="none">
                <a:solidFill>
                  <a:srgbClr val="FFFFFF"/>
                </a:solidFill>
                <a:latin typeface="Calibri"/>
              </a:rPr>
              <a:t>lisinopril 40 mg price</a:t>
            </a:r>
            <a:br/>
            <a:r>
              <a:rPr b="false" i="false" strike="noStrike" sz="1200" u="none">
                <a:solidFill>
                  <a:srgbClr val="FFFFFF"/>
                </a:solidFill>
                <a:latin typeface="Calibri"/>
              </a:rPr>
              <a:t>Women treated with cabergoline for pituitary adenomas who become pregnant can breastfed their infants with no apparent risk of recurrence</a:t>
            </a:r>
            <a:br/>
            <a:r>
              <a:rPr b="false" i="false" strike="noStrike" sz="1200" u="none">
                <a:solidFill>
                  <a:srgbClr val="FFFFFF"/>
                </a:solidFill>
                <a:latin typeface="Calibri"/>
              </a:rPr>
              <a:t>buy lisinopril 10 mg online</a:t>
            </a:r>
            <a:br/>
            <a:r>
              <a:rPr b="false" i="false" strike="noStrike" sz="1200" u="none">
                <a:solidFill>
                  <a:srgbClr val="FFFFFF"/>
                </a:solidFill>
                <a:latin typeface="Calibri"/>
              </a:rPr>
              <a:t>A follow-up survey was conducted on 91 women who became pregnant after treatment with cabergoline for hyperprolactinemia from pituitary adenomas</a:t>
            </a:r>
            <a:br/>
            <a:r>
              <a:rPr b="false" i="false" strike="noStrike" sz="1200" u="none">
                <a:solidFill>
                  <a:srgbClr val="FFFFFF"/>
                </a:solidFill>
                <a:latin typeface="Calibri"/>
              </a:rPr>
              <a:t>generic lisinopril pill identification</a:t>
            </a:r>
            <a:br/>
            <a:r>
              <a:rPr b="false" i="false" strike="noStrike" sz="1200" u="none">
                <a:solidFill>
                  <a:srgbClr val="FFFFFF"/>
                </a:solidFill>
                <a:latin typeface="Calibri"/>
              </a:rPr>
              <a:t>Its manufacturer, Pharmacia &amp; Upjohn, has cut the suggested retail price in half -- a month's supply is $30 instead of $60 -- great news for those using the stuff successfully.</a:t>
            </a:r>
            <a:br/>
            <a:r>
              <a:rPr b="false" i="false" strike="noStrike" sz="1200" u="none">
                <a:solidFill>
                  <a:srgbClr val="FFFFFF"/>
                </a:solidFill>
                <a:latin typeface="Calibri"/>
              </a:rPr>
              <a:t>other uses for lisinopril</a:t>
            </a:r>
            <a:br/>
            <a:r>
              <a:rPr b="false" i="false" strike="noStrike" sz="1200" u="none">
                <a:solidFill>
                  <a:srgbClr val="FFFFFF"/>
                </a:solidFill>
                <a:latin typeface="Calibri"/>
              </a:rPr>
              <a:t>lisinopril for diabetes type 1</a:t>
            </a:r>
            <a:br/>
            <a:r>
              <a:rPr b="false" i="false" strike="noStrike" sz="1200" u="none">
                <a:solidFill>
                  <a:srgbClr val="FFFFFF"/>
                </a:solidFill>
                <a:latin typeface="Calibri"/>
              </a:rPr>
              <a:t>lisinopril hctz images</a:t>
            </a:r>
            <a:br/>
            <a:r>
              <a:rPr b="false" i="false" strike="noStrike" sz="1200" u="none">
                <a:solidFill>
                  <a:srgbClr val="FFFFFF"/>
                </a:solidFill>
                <a:latin typeface="Calibri"/>
              </a:rPr>
              <a:t>off label use of lisinopril</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does a lisinopril 20 mg pill look like</a:t>
            </a:r>
            <a:br/>
            <a:r>
              <a:rPr b="false" i="false" strike="noStrike" sz="1200" u="none">
                <a:solidFill>
                  <a:srgbClr val="FFFFFF"/>
                </a:solidFill>
                <a:latin typeface="Calibri"/>
              </a:rPr>
              <a:t>is 5mg of lisinopril a low dose</a:t>
            </a:r>
            <a:br/>
            <a:r>
              <a:rPr b="false" i="false" strike="noStrike" sz="1200" u="none">
                <a:solidFill>
                  <a:srgbClr val="FFFFFF"/>
                </a:solidFill>
                <a:latin typeface="Calibri"/>
              </a:rPr>
              <a:t>target dose of lisinopril for heart failure</a:t>
            </a:r>
            <a:br/>
            <a:r>
              <a:rPr b="false" i="false" strike="noStrike" sz="1200" u="none">
                <a:solidFill>
                  <a:srgbClr val="FFFFFF"/>
                </a:solidFill>
                <a:latin typeface="Calibri"/>
              </a:rPr>
              <a:t>lisinopril 40 mg tabs</a:t>
            </a:r>
            <a:br/>
            <a:r>
              <a:rPr b="false" i="false" strike="noStrike" sz="1200" u="none">
                <a:solidFill>
                  <a:srgbClr val="FFFFFF"/>
                </a:solidFill>
                <a:latin typeface="Calibri"/>
              </a:rPr>
              <a:t>buy generic lisinopril</a:t>
            </a:r>
            <a:br/>
            <a:r>
              <a:rPr b="false" i="false" strike="noStrike" sz="1200" u="none">
                <a:solidFill>
                  <a:srgbClr val="FFFFFF"/>
                </a:solidFill>
                <a:latin typeface="Calibri"/>
              </a:rPr>
              <a:t>lisinopril 20 mg reviews</a:t>
            </a:r>
            <a:br/>
            <a:r>
              <a:rPr b="false" i="false" strike="noStrike" sz="1200" u="none">
                <a:solidFill>
                  <a:srgbClr val="FFFFFF"/>
                </a:solidFill>
                <a:latin typeface="Calibri"/>
              </a:rPr>
              <a:t>Les antid&amp;eacute;presseurs tricycliques ont par contre un impact presque nul sur la recapture de la dopamine</a:t>
            </a:r>
            <a:br/>
            <a:r>
              <a:rPr b="false" i="false" strike="noStrike" sz="1200" u="none">
                <a:solidFill>
                  <a:srgbClr val="FFFFFF"/>
                </a:solidFill>
                <a:latin typeface="Calibri"/>
              </a:rPr>
              <a:t>lisinopril use in diabetes</a:t>
            </a:r>
            <a:br/>
            <a:r>
              <a:rPr b="false" i="false" strike="noStrike" sz="1200" u="none">
                <a:solidFill>
                  <a:srgbClr val="FFFFFF"/>
                </a:solidFill>
                <a:latin typeface="Calibri"/>
              </a:rPr>
              <a:t>lisinopril 5 mg tablet price</a:t>
            </a:r>
            <a:br/>
            <a:r>
              <a:rPr b="false" i="false" strike="noStrike" sz="1200" u="none">
                <a:solidFill>
                  <a:srgbClr val="FFFFFF"/>
                </a:solidFill>
                <a:latin typeface="Calibri"/>
              </a:rPr>
              <a:t>lisinopril bid dosing heart failure</a:t>
            </a:r>
            <a:br/>
            <a:r>
              <a:rPr b="false" i="false" strike="noStrike" sz="1200" u="none">
                <a:solidFill>
                  <a:srgbClr val="FFFFFF"/>
                </a:solidFill>
                <a:latin typeface="Calibri"/>
              </a:rPr>
              <a:t>Generic Differin works just as good as brand Differin but the price is much lower</a:t>
            </a:r>
            <a:br/>
            <a:r>
              <a:rPr b="false" i="false" strike="noStrike" sz="1200" u="none">
                <a:solidFill>
                  <a:srgbClr val="FFFFFF"/>
                </a:solidFill>
                <a:latin typeface="Calibri"/>
              </a:rPr>
              <a:t>can i order lisinopril online</a:t>
            </a:r>
            <a:br/>
            <a:r>
              <a:rPr b="false" i="false" strike="noStrike" sz="1200" u="none">
                <a:solidFill>
                  <a:srgbClr val="FFFFFF"/>
                </a:solidFill>
                <a:latin typeface="Calibri"/>
              </a:rPr>
              <a:t>Ventolin inhibits the bronchi reaction both on the early and late stage allowing to stop the coming attack of bronchispasms beforehand</a:t>
            </a:r>
            <a:br/>
            <a:r>
              <a:rPr b="false" i="false" strike="noStrike" sz="1200" u="none">
                <a:solidFill>
                  <a:srgbClr val="FFFFFF"/>
                </a:solidFill>
                <a:latin typeface="Calibri"/>
              </a:rPr>
              <a:t>lisinopril 5 mg uses</a:t>
            </a:r>
            <a:br/>
            <a:r>
              <a:rPr b="false" i="false" strike="noStrike" sz="1200" u="none">
                <a:solidFill>
                  <a:srgbClr val="FFFFFF"/>
                </a:solidFill>
                <a:latin typeface="Calibri"/>
              </a:rPr>
              <a:t>I didn&amp;rsquo;t start protecting my skin until I was in my 30&amp;rsquo;s</a:t>
            </a:r>
            <a:br/>
            <a:r>
              <a:rPr b="false" i="false" strike="noStrike" sz="1200" u="none">
                <a:solidFill>
                  <a:srgbClr val="FFFFFF"/>
                </a:solidFill>
                <a:latin typeface="Calibri"/>
              </a:rPr>
              <a:t>lisinopril 40 mg.picture of pill</a:t>
            </a:r>
            <a:br/>
            <a:r>
              <a:rPr b="false" i="false" strike="noStrike" sz="1200" u="none">
                <a:solidFill>
                  <a:srgbClr val="FFFFFF"/>
                </a:solidFill>
                <a:latin typeface="Calibri"/>
              </a:rPr>
              <a:t>lisinopril 20 mg price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lisinopril hctz 20 12.5 tab medicine</a:t>
            </a:r>
            <a:br/>
            <a:r>
              <a:rPr b="false" i="false" strike="noStrike" sz="1200" u="none">
                <a:solidFill>
                  <a:srgbClr val="FFFFFF"/>
                </a:solidFill>
                <a:latin typeface="Calibri"/>
              </a:rPr>
              <a:t>So honestly, I just want to say thank you from his sisters perspective.</a:t>
            </a:r>
            <a:br/>
            <a:r>
              <a:rPr b="false" i="false" strike="noStrike" sz="1200" u="none">
                <a:solidFill>
                  <a:srgbClr val="FFFFFF"/>
                </a:solidFill>
                <a:latin typeface="Calibri"/>
              </a:rPr>
              <a:t>lisinopril hctz 10 12.5 tab</a:t>
            </a:r>
            <a:br/>
            <a:r>
              <a:rPr b="false" i="false" strike="noStrike" sz="1200" u="none">
                <a:solidFill>
                  <a:srgbClr val="FFFFFF"/>
                </a:solidFill>
                <a:latin typeface="Calibri"/>
              </a:rPr>
              <a:t>lisinopril hctz 10 12.5 tab medicine</a:t>
            </a:r>
            <a:br/>
            <a:r>
              <a:rPr b="false" i="false" strike="noStrike" sz="1200" u="none">
                <a:solidFill>
                  <a:srgbClr val="FFFFFF"/>
                </a:solidFill>
                <a:latin typeface="Calibri"/>
              </a:rPr>
              <a:t>lisinopril 5mg price</a:t>
            </a:r>
            <a:br/>
            <a:r>
              <a:rPr b="false" i="false" strike="noStrike" sz="1200" u="none">
                <a:solidFill>
                  <a:srgbClr val="FFFFFF"/>
                </a:solidFill>
                <a:latin typeface="Calibri"/>
              </a:rPr>
              <a:t>what is the lowest dosage for lisinopril</a:t>
            </a:r>
            <a:br/>
            <a:r>
              <a:rPr b="false" i="false" strike="noStrike" sz="1200" u="none">
                <a:solidFill>
                  <a:srgbClr val="FFFFFF"/>
                </a:solidFill>
                <a:latin typeface="Calibri"/>
              </a:rPr>
              <a:t>online lisinopril</a:t>
            </a:r>
            <a:br/>
            <a:r>
              <a:rPr b="false" i="false" strike="noStrike" sz="1200" u="none">
                <a:solidFill>
                  <a:srgbClr val="FFFFFF"/>
                </a:solidFill>
                <a:latin typeface="Calibri"/>
              </a:rPr>
              <a:t>what is zestril (lisinopril) commonly used to treat</a:t>
            </a:r>
            <a:br/>
            <a:r>
              <a:rPr b="false" i="false" strike="noStrike" sz="1200" u="none">
                <a:solidFill>
                  <a:srgbClr val="FFFFFF"/>
                </a:solidFill>
                <a:latin typeface="Calibri"/>
              </a:rPr>
              <a:t>Sorry, you must have the wrong number loan officer script "Don't Ask/Don't Tell was repealed to end discrimination against service members on the basis of sexual orientation and identity," Rep</a:t>
            </a:r>
            <a:br/>
            <a:r>
              <a:rPr b="false" i="false" strike="noStrike" sz="1200" u="none">
                <a:solidFill>
                  <a:srgbClr val="FFFFFF"/>
                </a:solidFill>
                <a:latin typeface="Calibri"/>
              </a:rPr>
              <a:t>lisinopril mg dosage</a:t>
            </a:r>
            <a:br/>
            <a:r>
              <a:rPr b="false" i="false" strike="noStrike" sz="1200" u="none">
                <a:solidFill>
                  <a:srgbClr val="FFFFFF"/>
                </a:solidFill>
                <a:latin typeface="Calibri"/>
              </a:rPr>
              <a:t>lisinopril 40 mg tab picture</a:t>
            </a:r>
            <a:br/>
            <a:r>
              <a:rPr b="false" i="false" strike="noStrike" sz="1200" u="none">
                <a:solidFill>
                  <a:srgbClr val="FFFFFF"/>
                </a:solidFill>
                <a:latin typeface="Calibri"/>
              </a:rPr>
              <a:t>Your condition must be multiple, including depression and anxiety (which promote insomnia.) I have been a mental health consulting pharmacist for 40 years</a:t>
            </a:r>
            <a:br/>
            <a:r>
              <a:rPr b="false" i="false" strike="noStrike" sz="1200" u="none">
                <a:solidFill>
                  <a:srgbClr val="FFFFFF"/>
                </a:solidFill>
                <a:latin typeface="Calibri"/>
              </a:rPr>
              <a:t>lisinopril 5mg reviews</a:t>
            </a:r>
            <a:br/>
            <a:r>
              <a:rPr b="false" i="false" strike="noStrike" sz="1200" u="none">
                <a:solidFill>
                  <a:srgbClr val="FFFFFF"/>
                </a:solidFill>
                <a:latin typeface="Calibri"/>
              </a:rPr>
              <a:t>lisinopril dosages</a:t>
            </a:r>
            <a:br/>
            <a:r>
              <a:rPr b="false" i="false" strike="noStrike" sz="1200" u="none">
                <a:solidFill>
                  <a:srgbClr val="FFFFFF"/>
                </a:solidFill>
                <a:latin typeface="Calibri"/>
              </a:rPr>
              <a:t>lisinopril 80 mg dosage</a:t>
            </a:r>
            <a:br/>
            <a:r>
              <a:rPr b="false" i="false" strike="noStrike" sz="1200" u="none">
                <a:solidFill>
                  <a:srgbClr val="FFFFFF"/>
                </a:solidFill>
                <a:latin typeface="Calibri"/>
              </a:rPr>
              <a:t>lisinopril 10 mg picture</a:t>
            </a:r>
            <a:br/>
            <a:r>
              <a:rPr b="false" i="false" strike="noStrike" sz="1200" u="none">
                <a:solidFill>
                  <a:srgbClr val="FFFFFF"/>
                </a:solidFill>
                <a:latin typeface="Calibri"/>
              </a:rPr>
              <a:t>use of lisinopril hctz</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lisinopril 10</a:t>
            </a:r>
            <a:br/>
            <a:r>
              <a:rPr b="false" i="false" strike="noStrike" sz="1200" u="none">
                <a:solidFill>
                  <a:srgbClr val="FFFFFF"/>
                </a:solidFill>
                <a:latin typeface="Calibri"/>
              </a:rPr>
              <a:t>lisinopril hctz dosage range</a:t>
            </a:r>
            <a:br/>
            <a:r>
              <a:rPr b="false" i="false" strike="noStrike" sz="1200" u="none">
                <a:solidFill>
                  <a:srgbClr val="FFFFFF"/>
                </a:solidFill>
                <a:latin typeface="Calibri"/>
              </a:rPr>
              <a:t>Takahama was found to have a normal sperm count, and the sperm morphology and motility were normal</a:t>
            </a:r>
            <a:br/>
            <a:r>
              <a:rPr b="false" i="false" strike="noStrike" sz="1200" u="none">
                <a:solidFill>
                  <a:srgbClr val="FFFFFF"/>
                </a:solidFill>
                <a:latin typeface="Calibri"/>
              </a:rPr>
              <a:t>lisinopril used for diabetes</a:t>
            </a:r>
            <a:br/>
            <a:r>
              <a:rPr b="false" i="false" strike="noStrike" sz="1200" u="none">
                <a:solidFill>
                  <a:srgbClr val="FFFFFF"/>
                </a:solidFill>
                <a:latin typeface="Calibri"/>
              </a:rPr>
              <a:t>lisinopril 30 mg dosage</a:t>
            </a:r>
            <a:br/>
            <a:r>
              <a:rPr b="false" i="false" strike="noStrike" sz="1200" u="none">
                <a:solidFill>
                  <a:srgbClr val="FFFFFF"/>
                </a:solidFill>
                <a:latin typeface="Calibri"/>
              </a:rPr>
              <a:t>lisinopril 20 mg images</a:t>
            </a:r>
            <a:br/>
            <a:r>
              <a:rPr b="false" i="false" strike="noStrike" sz="1200" u="none">
                <a:solidFill>
                  <a:srgbClr val="FFFFFF"/>
                </a:solidFill>
                <a:latin typeface="Calibri"/>
              </a:rPr>
              <a:t>If you need an antidepressant, try a different one</a:t>
            </a:r>
            <a:br/>
            <a:r>
              <a:rPr b="false" i="false" strike="noStrike" sz="1200" u="none">
                <a:solidFill>
                  <a:srgbClr val="FFFFFF"/>
                </a:solidFill>
                <a:latin typeface="Calibri"/>
              </a:rPr>
              <a:t>lisinopril off label uses</a:t>
            </a:r>
            <a:br/>
            <a:r>
              <a:rPr b="false" i="false" strike="noStrike" sz="1200" u="none">
                <a:solidFill>
                  <a:srgbClr val="FFFFFF"/>
                </a:solidFill>
                <a:latin typeface="Calibri"/>
              </a:rPr>
              <a:t>where can i buy lisinopril online</a:t>
            </a:r>
            <a:br/>
            <a:r>
              <a:rPr b="false" i="false" strike="noStrike" sz="1200" u="none">
                <a:solidFill>
                  <a:srgbClr val="FFFFFF"/>
                </a:solidFill>
                <a:latin typeface="Calibri"/>
              </a:rPr>
              <a:t>lisinopril dosage 10mg</a:t>
            </a:r>
            <a:br/>
            <a:r>
              <a:rPr b="false" i="false" strike="noStrike" sz="1200" u="none">
                <a:solidFill>
                  <a:srgbClr val="FFFFFF"/>
                </a:solidFill>
                <a:latin typeface="Calibri"/>
              </a:rPr>
              <a:t>It is because of these kinds of stories and this kind of information that I have held so very firmly to no one forcing an SSRI on my son</a:t>
            </a:r>
            <a:br/>
            <a:r>
              <a:rPr b="false" i="false" strike="noStrike" sz="1200" u="none">
                <a:solidFill>
                  <a:srgbClr val="FFFFFF"/>
                </a:solidFill>
                <a:latin typeface="Calibri"/>
              </a:rPr>
              <a:t>lisinopril dosage 20/25</a:t>
            </a:r>
            <a:br/>
            <a:r>
              <a:rPr b="false" i="false" strike="noStrike" sz="1200" u="none">
                <a:solidFill>
                  <a:srgbClr val="FFFFFF"/>
                </a:solidFill>
                <a:latin typeface="Calibri"/>
              </a:rPr>
              <a:t>Depending on the level of risk, it may be appropriate to recommend no specific interventions, mosquito avoidance measures only, or mosquito avoidance measures plus chemoprophylaxis</a:t>
            </a:r>
            <a:br/>
            <a:r>
              <a:rPr b="false" i="false" strike="noStrike" sz="1200" u="none">
                <a:solidFill>
                  <a:srgbClr val="FFFFFF"/>
                </a:solidFill>
                <a:latin typeface="Calibri"/>
              </a:rPr>
              <a:t>lisinopril 25 mg dosage</a:t>
            </a:r>
            <a:br/>
            <a:r>
              <a:rPr b="false" i="false" strike="noStrike" sz="1200" u="none">
                <a:solidFill>
                  <a:srgbClr val="FFFFFF"/>
                </a:solidFill>
                <a:latin typeface="Calibri"/>
              </a:rPr>
              <a:t>lisinopril hctz combo doses</a:t>
            </a:r>
            <a:br/>
            <a:r>
              <a:rPr b="false" i="false" strike="noStrike" sz="1200" u="none">
                <a:solidFill>
                  <a:srgbClr val="FFFFFF"/>
                </a:solidFill>
                <a:latin typeface="Calibri"/>
              </a:rPr>
              <a:t>can i buy lisinopril over the counter</a:t>
            </a:r>
            <a:br/>
            <a:r>
              <a:rPr b="false" i="false" strike="noStrike" sz="1200" u="none">
                <a:solidFill>
                  <a:srgbClr val="FFFFFF"/>
                </a:solidFill>
                <a:latin typeface="Calibri"/>
              </a:rPr>
              <a:t>On the good side I had to take my wedding ring off because before the week was even up I have slimmed down so much I was afraid it would slip off and I wouldn't notice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dosage of lisinopril</a:t>
            </a:r>
            <a:br/>
            <a:r>
              <a:rPr b="false" i="false" strike="noStrike" sz="1200" u="none">
                <a:solidFill>
                  <a:srgbClr val="FFFFFF"/>
                </a:solidFill>
                <a:latin typeface="Calibri"/>
              </a:rPr>
              <a:t>what is lisinopril hctz 10 12.5 mg</a:t>
            </a:r>
            <a:br/>
            <a:r>
              <a:rPr b="false" i="false" strike="noStrike" sz="1200" u="none">
                <a:solidFill>
                  <a:srgbClr val="FFFFFF"/>
                </a:solidFill>
                <a:latin typeface="Calibri"/>
              </a:rPr>
              <a:t>lisinopril 20 mg twice a day</a:t>
            </a:r>
            <a:br/>
            <a:r>
              <a:rPr b="false" i="false" strike="noStrike" sz="1200" u="none">
                <a:solidFill>
                  <a:srgbClr val="FFFFFF"/>
                </a:solidFill>
                <a:latin typeface="Calibri"/>
              </a:rPr>
              <a:t>lisinopril for diabetes to protect kidneys</a:t>
            </a:r>
            <a:br/>
            <a:r>
              <a:rPr b="false" i="false" strike="noStrike" sz="1200" u="none">
                <a:solidFill>
                  <a:srgbClr val="FFFFFF"/>
                </a:solidFill>
                <a:latin typeface="Calibri"/>
              </a:rPr>
              <a:t>why take lisinopril for diabetes</a:t>
            </a:r>
            <a:br/>
            <a:r>
              <a:rPr b="false" i="false" strike="noStrike" sz="1200" u="none">
                <a:solidFill>
                  <a:srgbClr val="FFFFFF"/>
                </a:solidFill>
                <a:latin typeface="Calibri"/>
              </a:rPr>
              <a:t>what is considered a low dose of lisinopril</a:t>
            </a:r>
            <a:br/>
            <a:r>
              <a:rPr b="false" i="false" strike="noStrike" sz="1200" u="none">
                <a:solidFill>
                  <a:srgbClr val="FFFFFF"/>
                </a:solidFill>
                <a:latin typeface="Calibri"/>
              </a:rPr>
              <a:t>lisinopril 5 mg price</a:t>
            </a:r>
            <a:br/>
            <a:r>
              <a:rPr b="false" i="false" strike="noStrike" sz="1200" u="none">
                <a:solidFill>
                  <a:srgbClr val="FFFFFF"/>
                </a:solidFill>
                <a:latin typeface="Calibri"/>
              </a:rPr>
              <a:t>lisinopril recreational uses</a:t>
            </a:r>
            <a:br/>
            <a:r>
              <a:rPr b="false" i="false" strike="noStrike" sz="1200" u="none">
                <a:solidFill>
                  <a:srgbClr val="FFFFFF"/>
                </a:solidFill>
                <a:latin typeface="Calibri"/>
              </a:rPr>
              <a:t>buying lisinopril online</a:t>
            </a:r>
            <a:br/>
            <a:r>
              <a:rPr b="false" i="false" strike="noStrike" sz="1200" u="none">
                <a:solidFill>
                  <a:srgbClr val="FFFFFF"/>
                </a:solidFill>
                <a:latin typeface="Calibri"/>
              </a:rPr>
              <a:t>Gout is caused by deposits of sharp, needle-like crystals of uric acid in the joints that create inflammation, redness, and heat around the joint, along with extreme pain</a:t>
            </a:r>
            <a:br/>
            <a:r>
              <a:rPr b="false" i="false" strike="noStrike" sz="1200" u="none">
                <a:solidFill>
                  <a:srgbClr val="FFFFFF"/>
                </a:solidFill>
                <a:latin typeface="Calibri"/>
              </a:rPr>
              <a:t>lisinopril used for protein in urine</a:t>
            </a:r>
            <a:br/>
            <a:r>
              <a:rPr b="false" i="false" strike="noStrike" sz="1200" u="none">
                <a:solidFill>
                  <a:srgbClr val="FFFFFF"/>
                </a:solidFill>
                <a:latin typeface="Calibri"/>
              </a:rPr>
              <a:t>Topamax Dangers Kidney Stones Lose Weight After Prozac Stop Msm And Vitamin C Organic Sulfur Orlistat Healthy Eating Plan</a:t>
            </a:r>
            <a:br/>
            <a:r>
              <a:rPr b="false" i="false" strike="noStrike" sz="1200" u="none">
                <a:solidFill>
                  <a:srgbClr val="FFFFFF"/>
                </a:solidFill>
                <a:latin typeface="Calibri"/>
              </a:rPr>
              <a:t>can 20 mg lisinopril be cut in half</a:t>
            </a:r>
            <a:br/>
            <a:r>
              <a:rPr b="false" i="false" strike="noStrike" sz="1200" u="none">
                <a:solidFill>
                  <a:srgbClr val="FFFFFF"/>
                </a:solidFill>
                <a:latin typeface="Calibri"/>
              </a:rPr>
              <a:t>lisinopril hctz 10 12.5 reviews</a:t>
            </a:r>
            <a:br/>
            <a:r>
              <a:rPr b="false" i="false" strike="noStrike" sz="1200" u="none">
                <a:solidFill>
                  <a:srgbClr val="FFFFFF"/>
                </a:solidFill>
                <a:latin typeface="Calibri"/>
              </a:rPr>
              <a:t>cheap lisinopril hctz</a:t>
            </a:r>
            <a:br/>
            <a:r>
              <a:rPr b="false" i="false" strike="noStrike" sz="1200" u="none">
                <a:solidFill>
                  <a:srgbClr val="FFFFFF"/>
                </a:solidFill>
                <a:latin typeface="Calibri"/>
              </a:rPr>
              <a:t>Words come slower, it&amp;#39;s harder to focus, memory is very dull</a:t>
            </a:r>
            <a:br/>
            <a:r>
              <a:rPr b="false" i="false" strike="noStrike" sz="1200" u="none">
                <a:solidFill>
                  <a:srgbClr val="FFFFFF"/>
                </a:solidFill>
                <a:latin typeface="Calibri"/>
              </a:rPr>
              <a:t>purchase lisinopril online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Definitely an abuse of his position</a:t>
            </a:r>
            <a:br/>
            <a:r>
              <a:rPr b="false" i="false" strike="noStrike" sz="1200" u="none">
                <a:solidFill>
                  <a:srgbClr val="FFFFFF"/>
                </a:solidFill>
                <a:latin typeface="Calibri"/>
              </a:rPr>
              <a:t>order lisinopril canada</a:t>
            </a:r>
            <a:br/>
            <a:r>
              <a:rPr b="false" i="false" strike="noStrike" sz="1200" u="none">
                <a:solidFill>
                  <a:srgbClr val="FFFFFF"/>
                </a:solidFill>
                <a:latin typeface="Calibri"/>
              </a:rPr>
              <a:t>I done some research and apparently this is a very common side effect of this injection</a:t>
            </a:r>
            <a:br/>
            <a:r>
              <a:rPr b="false" i="false" strike="noStrike" sz="1200" u="none">
                <a:solidFill>
                  <a:srgbClr val="FFFFFF"/>
                </a:solidFill>
                <a:latin typeface="Calibri"/>
              </a:rPr>
              <a:t>what is the lowest dosage of lisinopril available</a:t>
            </a:r>
            <a:br/>
            <a:r>
              <a:rPr b="false" i="false" strike="noStrike" sz="1200" u="none">
                <a:solidFill>
                  <a:srgbClr val="FFFFFF"/>
                </a:solidFill>
                <a:latin typeface="Calibri"/>
              </a:rPr>
              <a:t>lisinopril for migraines prevention</a:t>
            </a:r>
            <a:br/>
            <a:r>
              <a:rPr b="false" i="false" strike="noStrike" sz="1200" u="none">
                <a:solidFill>
                  <a:srgbClr val="FFFFFF"/>
                </a:solidFill>
                <a:latin typeface="Calibri"/>
              </a:rPr>
              <a:t>lisinopril 2.5mg for diabetes</a:t>
            </a:r>
            <a:br/>
            <a:r>
              <a:rPr b="false" i="false" strike="noStrike" sz="1200" u="none">
                <a:solidFill>
                  <a:srgbClr val="FFFFFF"/>
                </a:solidFill>
                <a:latin typeface="Calibri"/>
              </a:rPr>
              <a:t>If nothing else has worked for you then you try it</a:t>
            </a:r>
            <a:br/>
            <a:r>
              <a:rPr b="false" i="false" strike="noStrike" sz="1200" u="none">
                <a:solidFill>
                  <a:srgbClr val="FFFFFF"/>
                </a:solidFill>
                <a:latin typeface="Calibri"/>
              </a:rPr>
              <a:t>lowest dosage of lisinopril</a:t>
            </a:r>
            <a:br/>
            <a:r>
              <a:rPr b="false" i="false" strike="noStrike" sz="1200" u="none">
                <a:solidFill>
                  <a:srgbClr val="FFFFFF"/>
                </a:solidFill>
                <a:latin typeface="Calibri"/>
              </a:rPr>
              <a:t>She wasnt even present with me, but after I presented both Her ID and Mine, they sold it to me.</a:t>
            </a:r>
            <a:br/>
            <a:r>
              <a:rPr b="false" i="false" strike="noStrike" sz="1200" u="none">
                <a:solidFill>
                  <a:srgbClr val="FFFFFF"/>
                </a:solidFill>
                <a:latin typeface="Calibri"/>
              </a:rPr>
              <a:t>lisinopril dosing renal</a:t>
            </a:r>
            <a:br/>
            <a:r>
              <a:rPr b="false" i="false" strike="noStrike" sz="1200" u="none">
                <a:solidFill>
                  <a:srgbClr val="FFFFFF"/>
                </a:solidFill>
                <a:latin typeface="Calibri"/>
              </a:rPr>
              <a:t>hctz 12.5/lisinopril 10mg tab</a:t>
            </a:r>
            <a:br/>
            <a:r>
              <a:rPr b="false" i="false" strike="noStrike" sz="1200" u="none">
                <a:solidFill>
                  <a:srgbClr val="FFFFFF"/>
                </a:solidFill>
                <a:latin typeface="Calibri"/>
              </a:rPr>
              <a:t>In each trial, there was a primary end point, either progression of heart failure (1 US trial) or exercise tolerance (2 US trials meeting enrollment goals and the Australia&amp;rdquo;New Zealand trial)</a:t>
            </a:r>
            <a:br/>
            <a:r>
              <a:rPr b="false" i="false" strike="noStrike" sz="1200" u="none">
                <a:solidFill>
                  <a:srgbClr val="FFFFFF"/>
                </a:solidFill>
                <a:latin typeface="Calibri"/>
              </a:rPr>
              <a:t>lisinopril 10 mg tablet cost</a:t>
            </a:r>
            <a:br/>
            <a:r>
              <a:rPr b="false" i="false" strike="noStrike" sz="1200" u="none">
                <a:solidFill>
                  <a:srgbClr val="FFFFFF"/>
                </a:solidFill>
                <a:latin typeface="Calibri"/>
              </a:rPr>
              <a:t>lisinopril 2.5 mg tab</a:t>
            </a:r>
            <a:br/>
            <a:r>
              <a:rPr b="false" i="false" strike="noStrike" sz="1200" u="none">
                <a:solidFill>
                  <a:srgbClr val="FFFFFF"/>
                </a:solidFill>
                <a:latin typeface="Calibri"/>
              </a:rPr>
              <a:t>lisinopril 20 mg in india</a:t>
            </a:r>
            <a:br/>
            <a:r>
              <a:rPr b="false" i="false" strike="noStrike" sz="1200" u="none">
                <a:solidFill>
                  <a:srgbClr val="FFFFFF"/>
                </a:solidFill>
                <a:latin typeface="Calibri"/>
              </a:rPr>
              <a:t>I'd like to open an account sertraline buy no prescription It was a day filled with sadness and songs</a:t>
            </a:r>
            <a:br/>
            <a:r>
              <a:rPr b="false" i="false" strike="noStrike" sz="1200" u="none">
                <a:solidFill>
                  <a:srgbClr val="FFFFFF"/>
                </a:solidFill>
                <a:latin typeface="Calibri"/>
              </a:rPr>
              <a:t>lisinopril 20 mg tab price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much does lisinopril 10 mg cost</a:t>
            </a:r>
            <a:br/>
            <a:r>
              <a:rPr b="false" i="false" strike="noStrike" sz="1200" u="none">
                <a:solidFill>
                  <a:srgbClr val="FFFFFF"/>
                </a:solidFill>
                <a:latin typeface="Calibri"/>
              </a:rPr>
              <a:t>lisinopril 10mg tablets price</a:t>
            </a:r>
            <a:br/>
            <a:r>
              <a:rPr b="false" i="false" strike="noStrike" sz="1200" u="none">
                <a:solidFill>
                  <a:srgbClr val="FFFFFF"/>
                </a:solidFill>
                <a:latin typeface="Calibri"/>
              </a:rPr>
              <a:t>lisinopril order online no pres needed</a:t>
            </a:r>
            <a:br/>
            <a:r>
              <a:rPr b="false" i="false" strike="noStrike" sz="1200" u="none">
                <a:solidFill>
                  <a:srgbClr val="FFFFFF"/>
                </a:solidFill>
                <a:latin typeface="Calibri"/>
              </a:rPr>
              <a:t>It is a white, or creamy white, crystalline powder.</a:t>
            </a:r>
            <a:br/>
            <a:r>
              <a:rPr b="false" i="false" strike="noStrike" sz="1200" u="none">
                <a:solidFill>
                  <a:srgbClr val="FFFFFF"/>
                </a:solidFill>
                <a:latin typeface="Calibri"/>
              </a:rPr>
              <a:t>lisinopril 5 mg pill identifier</a:t>
            </a:r>
            <a:br/>
            <a:r>
              <a:rPr b="false" i="false" strike="noStrike" sz="1200" u="none">
                <a:solidFill>
                  <a:srgbClr val="FFFFFF"/>
                </a:solidFill>
                <a:latin typeface="Calibri"/>
              </a:rPr>
              <a:t>Aspirin is just one of many painkillers known as nonsteroidal anti-inflammatory drugs (NSAIDs), which can cause serious damage to your digestive system</a:t>
            </a:r>
            <a:br/>
            <a:r>
              <a:rPr b="false" i="false" strike="noStrike" sz="1200" u="none">
                <a:solidFill>
                  <a:srgbClr val="FFFFFF"/>
                </a:solidFill>
                <a:latin typeface="Calibri"/>
              </a:rPr>
              <a:t>optimal dose of lisinopril in heart failure</a:t>
            </a:r>
            <a:br/>
            <a:r>
              <a:rPr b="false" i="false" strike="noStrike" sz="1200" u="none">
                <a:solidFill>
                  <a:srgbClr val="FFFFFF"/>
                </a:solidFill>
                <a:latin typeface="Calibri"/>
              </a:rPr>
              <a:t>lisinopril dosage 2.5 mg</a:t>
            </a:r>
            <a:br/>
            <a:r>
              <a:rPr b="false" i="false" strike="noStrike" sz="1200" u="none">
                <a:solidFill>
                  <a:srgbClr val="FFFFFF"/>
                </a:solidFill>
                <a:latin typeface="Calibri"/>
              </a:rPr>
              <a:t>Es necesario, cuando se va a interrumpir el tratamiento, dejar de tomarlo paulatinamente en el transcurso de dos semanas.</a:t>
            </a:r>
            <a:br/>
            <a:r>
              <a:rPr b="false" i="false" strike="noStrike" sz="1200" u="none">
                <a:solidFill>
                  <a:srgbClr val="FFFFFF"/>
                </a:solidFill>
                <a:latin typeface="Calibri"/>
              </a:rPr>
              <a:t>lisinopril hctz doses available</a:t>
            </a:r>
            <a:br/>
            <a:r>
              <a:rPr b="false" i="false" strike="noStrike" sz="1200" u="none">
                <a:solidFill>
                  <a:srgbClr val="FFFFFF"/>
                </a:solidFill>
                <a:latin typeface="Calibri"/>
              </a:rPr>
              <a:t>what is the generic name for lisinopril</a:t>
            </a:r>
            <a:br/>
            <a:r>
              <a:rPr b="false" i="false" strike="noStrike" sz="1200" u="none">
                <a:solidFill>
                  <a:srgbClr val="FFFFFF"/>
                </a:solidFill>
                <a:latin typeface="Calibri"/>
              </a:rPr>
              <a:t>I&amp;rsquo;ve seen this that and the other versions of it a bunch of times</a:t>
            </a:r>
            <a:br/>
            <a:r>
              <a:rPr b="false" i="false" strike="noStrike" sz="1200" u="none">
                <a:solidFill>
                  <a:srgbClr val="FFFFFF"/>
                </a:solidFill>
                <a:latin typeface="Calibri"/>
              </a:rPr>
              <a:t>buy lisinopril 40 mg online</a:t>
            </a:r>
            <a:br/>
            <a:r>
              <a:rPr b="false" i="false" strike="noStrike" sz="1200" u="none">
                <a:solidFill>
                  <a:srgbClr val="FFFFFF"/>
                </a:solidFill>
                <a:latin typeface="Calibri"/>
              </a:rPr>
              <a:t>what is lisinopril 20 mg tablets used for</a:t>
            </a:r>
            <a:br/>
            <a:r>
              <a:rPr b="false" i="false" strike="noStrike" sz="1200" u="none">
                <a:solidFill>
                  <a:srgbClr val="FFFFFF"/>
                </a:solidFill>
                <a:latin typeface="Calibri"/>
              </a:rPr>
              <a:t>lisinopril good for kidneys</a:t>
            </a:r>
            <a:br/>
            <a:r>
              <a:rPr b="false" i="false" strike="noStrike" sz="1200" u="none">
                <a:solidFill>
                  <a:srgbClr val="FFFFFF"/>
                </a:solidFill>
                <a:latin typeface="Calibri"/>
              </a:rPr>
              <a:t>picture of lisinopril 20 mg tablet</a:t>
            </a:r>
            <a:br/>
            <a:r>
              <a:rPr b="false" i="false" strike="noStrike" sz="1200" u="none">
                <a:solidFill>
                  <a:srgbClr val="FFFFFF"/>
                </a:solidFill>
                <a:latin typeface="Calibri"/>
              </a:rPr>
              <a:t>It is out of my system now and I am clean of anything and feel much better</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lupin 20 mg lisinopril</a:t>
            </a:r>
            <a:br/>
            <a:r>
              <a:rPr b="false" i="false" strike="noStrike" sz="1200" u="none">
                <a:solidFill>
                  <a:srgbClr val="FFFFFF"/>
                </a:solidFill>
                <a:latin typeface="Calibri"/>
              </a:rPr>
              <a:t>I got more vivid (day)dreams for a couple weeks before it wore off or I just got used to it</a:t>
            </a:r>
            <a:br/>
            <a:r>
              <a:rPr b="false" i="false" strike="noStrike" sz="1200" u="none">
                <a:solidFill>
                  <a:srgbClr val="FFFFFF"/>
                </a:solidFill>
                <a:latin typeface="Calibri"/>
              </a:rPr>
              <a:t>lisinopril for sale uk</a:t>
            </a:r>
            <a:br/>
            <a:r>
              <a:rPr b="false" i="false" strike="noStrike" sz="1200" u="none">
                <a:solidFill>
                  <a:srgbClr val="FFFFFF"/>
                </a:solidFill>
                <a:latin typeface="Calibri"/>
              </a:rPr>
              <a:t>reducing dosage of lisinopril</a:t>
            </a:r>
            <a:br/>
            <a:r>
              <a:rPr b="false" i="false" strike="noStrike" sz="1200" u="none">
                <a:solidFill>
                  <a:srgbClr val="FFFFFF"/>
                </a:solidFill>
                <a:latin typeface="Calibri"/>
              </a:rPr>
              <a:t>dose of lisinopril hctz</a:t>
            </a:r>
            <a:br/>
            <a:r>
              <a:rPr b="false" i="false" strike="noStrike" sz="1200" u="none">
                <a:solidFill>
                  <a:srgbClr val="FFFFFF"/>
                </a:solidFill>
                <a:latin typeface="Calibri"/>
              </a:rPr>
              <a:t>is lisinopril used to treat diabetes</a:t>
            </a:r>
            <a:br/>
            <a:r>
              <a:rPr b="false" i="false" strike="noStrike" sz="1200" u="none">
                <a:solidFill>
                  <a:srgbClr val="FFFFFF"/>
                </a:solidFill>
                <a:latin typeface="Calibri"/>
              </a:rPr>
              <a:t>As a matter of fact, I use it all over my face, except for my eyelids, and I go down to my neck and chest</a:t>
            </a:r>
            <a:br/>
            <a:r>
              <a:rPr b="false" i="false" strike="noStrike" sz="1200" u="none">
                <a:solidFill>
                  <a:srgbClr val="FFFFFF"/>
                </a:solidFill>
                <a:latin typeface="Calibri"/>
              </a:rPr>
              <a:t>lisinopril 40 mg twice daily</a:t>
            </a:r>
            <a:br/>
            <a:r>
              <a:rPr b="false" i="false" strike="noStrike" sz="1200" u="none">
                <a:solidFill>
                  <a:srgbClr val="FFFFFF"/>
                </a:solidFill>
                <a:latin typeface="Calibri"/>
              </a:rPr>
              <a:t>I had my Gallbladder taken out and symptoms are worse</a:t>
            </a:r>
            <a:br/>
            <a:r>
              <a:rPr b="false" i="false" strike="noStrike" sz="1200" u="none">
                <a:solidFill>
                  <a:srgbClr val="FFFFFF"/>
                </a:solidFill>
                <a:latin typeface="Calibri"/>
              </a:rPr>
              <a:t>what is lisinopril hctz 20 25 mg</a:t>
            </a:r>
            <a:br/>
            <a:r>
              <a:rPr b="false" i="false" strike="noStrike" sz="1200" u="none">
                <a:solidFill>
                  <a:srgbClr val="FFFFFF"/>
                </a:solidFill>
                <a:latin typeface="Calibri"/>
              </a:rPr>
              <a:t>lisinopril hctz 5 12.5 mg</a:t>
            </a:r>
            <a:br/>
            <a:r>
              <a:rPr b="false" i="false" strike="noStrike" sz="1200" u="none">
                <a:solidFill>
                  <a:srgbClr val="FFFFFF"/>
                </a:solidFill>
                <a:latin typeface="Calibri"/>
              </a:rPr>
              <a:t>lisinopril hctz order online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2015-12-20T01:16:55+04:00</dcterms:created>
  <dcterms:modified xsi:type="dcterms:W3CDTF">2015-12-20T01:16:55+04:00</dcterms:modified>
  <dc:title>Lisinopril Dose For Dogs - Lisinopril Hctz Dosage Range</dc:title>
  <dc:description>Lisinopril 40 mg images, lisinopril dosage forms, lisinopril (prinivil zestril) 2.5 mg tablet, lisinopril 5 mg tablet price, lisinopril hctz combo doses, optimal dose of lisinopril in heart failure, what is lisinopril hctz 20 25 mg</dc:description>
  <dc:subject>Lisinopril Dose For Dogs - Lisinopril Hctz Dosage Range</dc:subject>
  <cp:keywords>can lisinopril be used to treat anxiety, generic lisinopril pictures, lisinopril for kidney protection in diabetes, is lisinopril uses for high blood pressure, maximum dosage lisinopril hctz, lisinopril mg doses, lisinopril 30 mg dosage, lisinopril 25 mg dosage, lisinopril hctz combo doses, how much does lisinopril 10 mg cost</cp:keywords>
  <cp:category/>
</cp:coreProperties>
</file>