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25.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26.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27.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28.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29.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30.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31.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32.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33.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34.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35.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36.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37.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38.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39.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40.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Where Is The Cheapest Place To Buy Lipitor</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walmart pharmacy atorvastatin cost</a:t>
            </a:r>
            <a:br/>
            <a:r>
              <a:rPr b="false" i="false" strike="noStrike" sz="1200" u="none">
                <a:solidFill>
                  <a:srgbClr val="FFFFFF"/>
                </a:solidFill>
                <a:latin typeface="Calibri"/>
              </a:rPr>
              <a:t>buy cheap atorvastatin</a:t>
            </a:r>
            <a:br/>
            <a:r>
              <a:rPr b="false" i="false" strike="noStrike" sz="1200" u="none">
                <a:solidFill>
                  <a:srgbClr val="FFFFFF"/>
                </a:solidFill>
                <a:latin typeface="Calibri"/>
              </a:rPr>
              <a:t>atorvastatin (lipitor) 20 mg tablet</a:t>
            </a:r>
            <a:br/>
            <a:r>
              <a:rPr b="false" i="false" strike="noStrike" sz="1200" u="none">
                <a:solidFill>
                  <a:srgbClr val="FFFFFF"/>
                </a:solidFill>
                <a:latin typeface="Calibri"/>
              </a:rPr>
              <a:t>It is also called Wellbutrin or Zyban</a:t>
            </a:r>
            <a:br/>
            <a:r>
              <a:rPr b="false" i="false" strike="noStrike" sz="1200" u="none">
                <a:solidFill>
                  <a:srgbClr val="FFFFFF"/>
                </a:solidFill>
                <a:latin typeface="Calibri"/>
              </a:rPr>
              <a:t>lipitor 80 mg tablet picture</a:t>
            </a:r>
            <a:br/>
            <a:r>
              <a:rPr b="false" i="false" strike="noStrike" sz="1200" u="none">
                <a:solidFill>
                  <a:srgbClr val="FFFFFF"/>
                </a:solidFill>
                <a:latin typeface="Calibri"/>
              </a:rPr>
              <a:t>lipitor buy uk</a:t>
            </a:r>
            <a:br/>
            <a:r>
              <a:rPr b="false" i="false" strike="noStrike" sz="1200" u="none">
                <a:solidFill>
                  <a:srgbClr val="FFFFFF"/>
                </a:solidFill>
                <a:latin typeface="Calibri"/>
              </a:rPr>
              <a:t>Odly enough, five miutes of staring at this photo, i start hearing voices.</a:t>
            </a:r>
            <a:br/>
            <a:r>
              <a:rPr b="false" i="false" strike="noStrike" sz="1200" u="none">
                <a:solidFill>
                  <a:srgbClr val="FFFFFF"/>
                </a:solidFill>
                <a:latin typeface="Calibri"/>
              </a:rPr>
              <a:t>lipitor 80 mg</a:t>
            </a:r>
            <a:br/>
            <a:r>
              <a:rPr b="false" i="false" strike="noStrike" sz="1200" u="none">
                <a:solidFill>
                  <a:srgbClr val="FFFFFF"/>
                </a:solidFill>
                <a:latin typeface="Calibri"/>
              </a:rPr>
              <a:t>atorvastatin fenofibrate combination</a:t>
            </a:r>
            <a:br/>
            <a:r>
              <a:rPr b="false" i="false" strike="noStrike" sz="1200" u="none">
                <a:solidFill>
                  <a:srgbClr val="FFFFFF"/>
                </a:solidFill>
                <a:latin typeface="Calibri"/>
              </a:rPr>
              <a:t>atorvastatin 40 mg price walmart</a:t>
            </a:r>
            <a:br/>
            <a:r>
              <a:rPr b="false" i="false" strike="noStrike" sz="1200" u="none">
                <a:solidFill>
                  <a:srgbClr val="FFFFFF"/>
                </a:solidFill>
                <a:latin typeface="Calibri"/>
              </a:rPr>
              <a:t>atorvastatin 80 mg cost</a:t>
            </a:r>
            <a:br/>
            <a:r>
              <a:rPr b="false" i="false" strike="noStrike" sz="1200" u="none">
                <a:solidFill>
                  <a:srgbClr val="FFFFFF"/>
                </a:solidFill>
                <a:latin typeface="Calibri"/>
              </a:rPr>
              <a:t>"Causing, I wouldn&amp;#39;t imagine death but definitely gastric upset, vomiting, diarrhea</a:t>
            </a:r>
            <a:br/>
            <a:r>
              <a:rPr b="false" i="false" strike="noStrike" sz="1200" u="none">
                <a:solidFill>
                  <a:srgbClr val="FFFFFF"/>
                </a:solidFill>
                <a:latin typeface="Calibri"/>
              </a:rPr>
              <a:t>lipitor dosage 20 mg</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No one's charging for the privilege of using the bathroom yet &amp;mdash; but don't be surprised if it does happen.</a:t>
            </a:r>
            <a:br/>
            <a:r>
              <a:rPr b="false" i="false" strike="noStrike" sz="1200" u="none">
                <a:solidFill>
                  <a:srgbClr val="FFFFFF"/>
                </a:solidFill>
                <a:latin typeface="Calibri"/>
              </a:rPr>
              <a:t>where is the cheapest place to buy lipitor</a:t>
            </a:r>
            <a:br/>
            <a:r>
              <a:rPr b="false" i="false" strike="noStrike" sz="1200" u="none">
                <a:solidFill>
                  <a:srgbClr val="FFFFFF"/>
                </a:solidFill>
                <a:latin typeface="Calibri"/>
              </a:rPr>
              <a:t>I went back on it at the beginning of october, and 10lbs have already gone back on</a:t>
            </a:r>
            <a:br/>
            <a:r>
              <a:rPr b="false" i="false" strike="noStrike" sz="1200" u="none">
                <a:solidFill>
                  <a:srgbClr val="FFFFFF"/>
                </a:solidFill>
                <a:latin typeface="Calibri"/>
              </a:rPr>
              <a:t>atorvastatin 10 mg</a:t>
            </a:r>
            <a:br/>
            <a:r>
              <a:rPr b="false" i="false" strike="noStrike" sz="1200" u="none">
                <a:solidFill>
                  <a:srgbClr val="FFFFFF"/>
                </a:solidFill>
                <a:latin typeface="Calibri"/>
              </a:rPr>
              <a:t>I guess things will regulate as I carry on with it.</a:t>
            </a:r>
            <a:br/>
            <a:r>
              <a:rPr b="false" i="false" strike="noStrike" sz="1200" u="none">
                <a:solidFill>
                  <a:srgbClr val="FFFFFF"/>
                </a:solidFill>
                <a:latin typeface="Calibri"/>
              </a:rPr>
              <a:t>lipitor cheap canada</a:t>
            </a:r>
            <a:br/>
            <a:r>
              <a:rPr b="false" i="false" strike="noStrike" sz="1200" u="none">
                <a:solidFill>
                  <a:srgbClr val="FFFFFF"/>
                </a:solidFill>
                <a:latin typeface="Calibri"/>
              </a:rPr>
              <a:t>atorvastatin price walgreens</a:t>
            </a:r>
            <a:br/>
            <a:r>
              <a:rPr b="false" i="false" strike="noStrike" sz="1200" u="none">
                <a:solidFill>
                  <a:srgbClr val="FFFFFF"/>
                </a:solidFill>
                <a:latin typeface="Calibri"/>
              </a:rPr>
              <a:t>lipitor 20 mg equivalent simvastatin</a:t>
            </a:r>
            <a:br/>
            <a:r>
              <a:rPr b="false" i="false" strike="noStrike" sz="1200" u="none">
                <a:solidFill>
                  <a:srgbClr val="FFFFFF"/>
                </a:solidFill>
                <a:latin typeface="Calibri"/>
              </a:rPr>
              <a:t>I lost 60 lbs in just under a year</a:t>
            </a:r>
            <a:br/>
            <a:r>
              <a:rPr b="false" i="false" strike="noStrike" sz="1200" u="none">
                <a:solidFill>
                  <a:srgbClr val="FFFFFF"/>
                </a:solidFill>
                <a:latin typeface="Calibri"/>
              </a:rPr>
              <a:t>atorvastatin tablet</a:t>
            </a:r>
            <a:br/>
            <a:r>
              <a:rPr b="false" i="false" strike="noStrike" sz="1200" u="none">
                <a:solidFill>
                  <a:srgbClr val="FFFFFF"/>
                </a:solidFill>
                <a:latin typeface="Calibri"/>
              </a:rPr>
              <a:t>discount atorvastatin generic lipitor</a:t>
            </a:r>
            <a:br/>
            <a:r>
              <a:rPr b="false" i="false" strike="noStrike" sz="1200" u="none">
                <a:solidFill>
                  <a:srgbClr val="FFFFFF"/>
                </a:solidFill>
                <a:latin typeface="Calibri"/>
              </a:rPr>
              <a:t>atorvastatin 20 mg tab</a:t>
            </a:r>
            <a:br/>
            <a:r>
              <a:rPr b="false" i="false" strike="noStrike" sz="1200" u="none">
                <a:solidFill>
                  <a:srgbClr val="FFFFFF"/>
                </a:solidFill>
                <a:latin typeface="Calibri"/>
              </a:rPr>
              <a:t>what is atorvastatin 80 mg</a:t>
            </a:r>
            <a:br/>
            <a:r>
              <a:rPr b="false" i="false" strike="noStrike" sz="1200" u="none">
                <a:solidFill>
                  <a:srgbClr val="FFFFFF"/>
                </a:solidFill>
                <a:latin typeface="Calibri"/>
              </a:rPr>
              <a:t>cheapest place to buy atorvastatin</a:t>
            </a:r>
            <a:br/>
            <a:r>
              <a:rPr b="false" i="false" strike="noStrike" sz="1200" u="none">
                <a:solidFill>
                  <a:srgbClr val="FFFFFF"/>
                </a:solidFill>
                <a:latin typeface="Calibri"/>
              </a:rPr>
              <a:t>lipitor online pharmacy price</a:t>
            </a:r>
            <a:br/>
            <a:r>
              <a:rPr b="false" i="false" strike="noStrike" sz="1200" u="none">
                <a:solidFill>
                  <a:srgbClr val="FFFFFF"/>
                </a:solidFill>
                <a:latin typeface="Calibri"/>
              </a:rPr>
              <a:t>atorvastatin patent expiry australia</a:t>
            </a:r>
            <a:br/>
            <a:r>
              <a:rPr b="false" i="false" strike="noStrike" sz="1200" u="none">
                <a:solidFill>
                  <a:srgbClr val="FFFFFF"/>
                </a:solidFill>
                <a:latin typeface="Calibri"/>
              </a:rPr>
              <a:t>I&amp;rsquo;m just starting to go off after 16 months on Pristiq 50mg</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buy cheap lipitor</a:t>
            </a:r>
            <a:br/>
            <a:r>
              <a:rPr b="false" i="false" strike="noStrike" sz="1200" u="none">
                <a:solidFill>
                  <a:srgbClr val="FFFFFF"/>
                </a:solidFill>
                <a:latin typeface="Calibri"/>
              </a:rPr>
              <a:t>As reported in Postgraduate Medicine, more than 80 percent of patients hospitalized with serious complications of NSAIDs never notice any warning signs.</a:t>
            </a:r>
            <a:br/>
            <a:r>
              <a:rPr b="false" i="false" strike="noStrike" sz="1200" u="none">
                <a:solidFill>
                  <a:srgbClr val="FFFFFF"/>
                </a:solidFill>
                <a:latin typeface="Calibri"/>
              </a:rPr>
              <a:t>buy lipitor</a:t>
            </a:r>
            <a:br/>
            <a:r>
              <a:rPr b="false" i="false" strike="noStrike" sz="1200" u="none">
                <a:solidFill>
                  <a:srgbClr val="FFFFFF"/>
                </a:solidFill>
                <a:latin typeface="Calibri"/>
              </a:rPr>
              <a:t>Kalsiyum folinat, intramskler olarak 3-6 mg'lk dozlar halinde 5-7 gn, TMP'in hematopoez zerindeki etkilerini nlemek iin verilebilir.</a:t>
            </a:r>
            <a:br/>
            <a:r>
              <a:rPr b="false" i="false" strike="noStrike" sz="1200" u="none">
                <a:solidFill>
                  <a:srgbClr val="FFFFFF"/>
                </a:solidFill>
                <a:latin typeface="Calibri"/>
              </a:rPr>
              <a:t>atorvastatin calcium dosage a comprehensive view</a:t>
            </a:r>
            <a:br/>
            <a:r>
              <a:rPr b="false" i="false" strike="noStrike" sz="1200" u="none">
                <a:solidFill>
                  <a:srgbClr val="FFFFFF"/>
                </a:solidFill>
                <a:latin typeface="Calibri"/>
              </a:rPr>
              <a:t>atorvastatin calcium generic</a:t>
            </a:r>
            <a:br/>
            <a:r>
              <a:rPr b="false" i="false" strike="noStrike" sz="1200" u="none">
                <a:solidFill>
                  <a:srgbClr val="FFFFFF"/>
                </a:solidFill>
                <a:latin typeface="Calibri"/>
              </a:rPr>
              <a:t>It alternative sources that is suitable - mart that might be lying about our style the doorstep once generic cymbalta passes into the drug interactions</a:t>
            </a:r>
            <a:br/>
            <a:r>
              <a:rPr b="false" i="false" strike="noStrike" sz="1200" u="none">
                <a:solidFill>
                  <a:srgbClr val="FFFFFF"/>
                </a:solidFill>
                <a:latin typeface="Calibri"/>
              </a:rPr>
              <a:t>lipitor 80 mg warning</a:t>
            </a:r>
            <a:br/>
            <a:r>
              <a:rPr b="false" i="false" strike="noStrike" sz="1200" u="none">
                <a:solidFill>
                  <a:srgbClr val="FFFFFF"/>
                </a:solidFill>
                <a:latin typeface="Calibri"/>
              </a:rPr>
              <a:t>they were told by the Chinese medicine doctor at the hospital that this was NOT FOR CHILDREN</a:t>
            </a:r>
            <a:br/>
            <a:r>
              <a:rPr b="false" i="false" strike="noStrike" sz="1200" u="none">
                <a:solidFill>
                  <a:srgbClr val="FFFFFF"/>
                </a:solidFill>
                <a:latin typeface="Calibri"/>
              </a:rPr>
              <a:t>atorvastatin teva 20 mg biverkningar</a:t>
            </a:r>
            <a:br/>
            <a:r>
              <a:rPr b="false" i="false" strike="noStrike" sz="1200" u="none">
                <a:solidFill>
                  <a:srgbClr val="FFFFFF"/>
                </a:solidFill>
                <a:latin typeface="Calibri"/>
              </a:rPr>
              <a:t>It may also prolong the blood glucose lowering effect of your diabetic medicine or increase the time it takes for your body to recover from low blood glucose</a:t>
            </a:r>
            <a:br/>
            <a:r>
              <a:rPr b="false" i="false" strike="noStrike" sz="1200" u="none">
                <a:solidFill>
                  <a:srgbClr val="FFFFFF"/>
                </a:solidFill>
                <a:latin typeface="Calibri"/>
              </a:rPr>
              <a:t>atorvastatin calcium 10 mg oral tablet</a:t>
            </a:r>
            <a:br/>
            <a:r>
              <a:rPr b="false" i="false" strike="noStrike" sz="1200" u="none">
                <a:solidFill>
                  <a:srgbClr val="FFFFFF"/>
                </a:solidFill>
                <a:latin typeface="Calibri"/>
              </a:rPr>
              <a:t>lipitor 20mg price in egypt</a:t>
            </a:r>
            <a:br/>
            <a:r>
              <a:rPr b="false" i="false" strike="noStrike" sz="1200" u="none">
                <a:solidFill>
                  <a:srgbClr val="FFFFFF"/>
                </a:solidFill>
                <a:latin typeface="Calibri"/>
              </a:rPr>
              <a:t>ranbaxy atorvastatin patents</a:t>
            </a:r>
            <a:br/>
            <a:r>
              <a:rPr b="false" i="false" strike="noStrike" sz="1200" u="none">
                <a:solidFill>
                  <a:srgbClr val="FFFFFF"/>
                </a:solidFill>
                <a:latin typeface="Calibri"/>
              </a:rPr>
              <a:t>can you take 5mg of lipitor</a:t>
            </a:r>
            <a:br/>
            <a:r>
              <a:rPr b="false" i="false" strike="noStrike" sz="1200" u="none">
                <a:solidFill>
                  <a:srgbClr val="FFFFFF"/>
                </a:solidFill>
                <a:latin typeface="Calibri"/>
              </a:rPr>
              <a:t>atorvastatin generic images</a:t>
            </a:r>
            <a:br/>
            <a:r>
              <a:rPr b="false" i="false" strike="noStrike" sz="1200" u="none">
                <a:solidFill>
                  <a:srgbClr val="FFFFFF"/>
                </a:solidFill>
                <a:latin typeface="Calibri"/>
              </a:rPr>
              <a:t>And you will feel so much better</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atorvastatin 40 mg coupon</a:t>
            </a:r>
            <a:br/>
            <a:r>
              <a:rPr b="false" i="false" strike="noStrike" sz="1200" u="none">
                <a:solidFill>
                  <a:srgbClr val="FFFFFF"/>
                </a:solidFill>
                <a:latin typeface="Calibri"/>
              </a:rPr>
              <a:t>rosuvastatin to atorvastatin dose conversion</a:t>
            </a:r>
            <a:br/>
            <a:r>
              <a:rPr b="false" i="false" strike="noStrike" sz="1200" u="none">
                <a:solidFill>
                  <a:srgbClr val="FFFFFF"/>
                </a:solidFill>
                <a:latin typeface="Calibri"/>
              </a:rPr>
              <a:t>atorvastatin calcium patent expiration</a:t>
            </a:r>
            <a:br/>
            <a:r>
              <a:rPr b="false" i="false" strike="noStrike" sz="1200" u="none">
                <a:solidFill>
                  <a:srgbClr val="FFFFFF"/>
                </a:solidFill>
                <a:latin typeface="Calibri"/>
              </a:rPr>
              <a:t>reversal atorvastatin ppt</a:t>
            </a:r>
            <a:br/>
            <a:r>
              <a:rPr b="false" i="false" strike="noStrike" sz="1200" u="none">
                <a:solidFill>
                  <a:srgbClr val="FFFFFF"/>
                </a:solidFill>
                <a:latin typeface="Calibri"/>
              </a:rPr>
              <a:t>atorvastatin 20 mg tablet price</a:t>
            </a:r>
            <a:br/>
            <a:r>
              <a:rPr b="false" i="false" strike="noStrike" sz="1200" u="none">
                <a:solidFill>
                  <a:srgbClr val="FFFFFF"/>
                </a:solidFill>
                <a:latin typeface="Calibri"/>
              </a:rPr>
              <a:t>is 5 mg lipitor effective</a:t>
            </a:r>
            <a:br/>
            <a:r>
              <a:rPr b="false" i="false" strike="noStrike" sz="1200" u="none">
                <a:solidFill>
                  <a:srgbClr val="FFFFFF"/>
                </a:solidFill>
                <a:latin typeface="Calibri"/>
              </a:rPr>
              <a:t>effect of itraconazole on the pharmacokinetics of atorvastatin</a:t>
            </a:r>
            <a:br/>
            <a:r>
              <a:rPr b="false" i="false" strike="noStrike" sz="1200" u="none">
                <a:solidFill>
                  <a:srgbClr val="FFFFFF"/>
                </a:solidFill>
                <a:latin typeface="Calibri"/>
              </a:rPr>
              <a:t>atorvastatin clinical trials</a:t>
            </a:r>
            <a:br/>
            <a:r>
              <a:rPr b="false" i="false" strike="noStrike" sz="1200" u="none">
                <a:solidFill>
                  <a:srgbClr val="FFFFFF"/>
                </a:solidFill>
                <a:latin typeface="Calibri"/>
              </a:rPr>
              <a:t>atorvastatin tablets ip 10mg uses</a:t>
            </a:r>
            <a:br/>
            <a:r>
              <a:rPr b="false" i="false" strike="noStrike" sz="1200" u="none">
                <a:solidFill>
                  <a:srgbClr val="FFFFFF"/>
                </a:solidFill>
                <a:latin typeface="Calibri"/>
              </a:rPr>
              <a:t>lipitor 20 mg generic</a:t>
            </a:r>
            <a:br/>
            <a:r>
              <a:rPr b="false" i="false" strike="noStrike" sz="1200" u="none">
                <a:solidFill>
                  <a:srgbClr val="FFFFFF"/>
                </a:solidFill>
                <a:latin typeface="Calibri"/>
              </a:rPr>
              <a:t>simvastatin atorvastatin</a:t>
            </a:r>
            <a:br/>
            <a:r>
              <a:rPr b="false" i="false" strike="noStrike" sz="1200" u="none">
                <a:solidFill>
                  <a:srgbClr val="FFFFFF"/>
                </a:solidFill>
                <a:latin typeface="Calibri"/>
              </a:rPr>
              <a:t>Differin sollte je nach Strke der Symptome und der individuellen Einschtzung des behandelnden Arztes ber einen Zeitraum von Wochen oder Monaten angewendet werden</a:t>
            </a:r>
            <a:br/>
            <a:r>
              <a:rPr b="false" i="false" strike="noStrike" sz="1200" u="none">
                <a:solidFill>
                  <a:srgbClr val="FFFFFF"/>
                </a:solidFill>
                <a:latin typeface="Calibri"/>
              </a:rPr>
              <a:t>what is atorvastatin 80 mg used for</a:t>
            </a:r>
            <a:br/>
            <a:r>
              <a:rPr b="false" i="false" strike="noStrike" sz="1200" u="none">
                <a:solidFill>
                  <a:srgbClr val="FFFFFF"/>
                </a:solidFill>
                <a:latin typeface="Calibri"/>
              </a:rPr>
              <a:t>simvastatin atorvastatin conversion</a:t>
            </a:r>
            <a:br/>
            <a:r>
              <a:rPr b="false" i="false" strike="noStrike" sz="1200" u="none">
                <a:solidFill>
                  <a:srgbClr val="FFFFFF"/>
                </a:solidFill>
                <a:latin typeface="Calibri"/>
              </a:rPr>
              <a:t>lipitor 20 mg price</a:t>
            </a:r>
            <a:br/>
            <a:r>
              <a:rPr b="false" i="false" strike="noStrike" sz="1200" u="none">
                <a:solidFill>
                  <a:srgbClr val="FFFFFF"/>
                </a:solidFill>
                <a:latin typeface="Calibri"/>
              </a:rPr>
              <a:t>cards atorvastatin ppt</a:t>
            </a:r>
            <a:br/>
            <a:r>
              <a:rPr b="false" i="false" strike="noStrike" sz="1200" u="none">
                <a:solidFill>
                  <a:srgbClr val="FFFFFF"/>
                </a:solidFill>
                <a:latin typeface="Calibri"/>
              </a:rPr>
              <a:t>Vacaciones intercambiables celulares no han dependiente su disciplinas para enfermar el carteles de disgeusia del aumento, compara precios de medicamentos micardis (telmisartan) 80 mg</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amlodipine atorvastatin dose</a:t>
            </a:r>
            <a:br/>
            <a:r>
              <a:rPr b="false" i="false" strike="noStrike" sz="1200" u="none">
                <a:solidFill>
                  <a:srgbClr val="FFFFFF"/>
                </a:solidFill>
                <a:latin typeface="Calibri"/>
              </a:rPr>
              <a:t>Now I'm on an entirely normal sleep schedule, more normal than ever.</a:t>
            </a:r>
            <a:br/>
            <a:r>
              <a:rPr b="false" i="false" strike="noStrike" sz="1200" u="none">
                <a:solidFill>
                  <a:srgbClr val="FFFFFF"/>
                </a:solidFill>
                <a:latin typeface="Calibri"/>
              </a:rPr>
              <a:t>lipitor 20mg price india</a:t>
            </a:r>
            <a:br/>
            <a:r>
              <a:rPr b="false" i="false" strike="noStrike" sz="1200" u="none">
                <a:solidFill>
                  <a:srgbClr val="FFFFFF"/>
                </a:solidFill>
                <a:latin typeface="Calibri"/>
              </a:rPr>
              <a:t>atorvastatin calcium 20mg tab</a:t>
            </a:r>
            <a:br/>
            <a:r>
              <a:rPr b="false" i="false" strike="noStrike" sz="1200" u="none">
                <a:solidFill>
                  <a:srgbClr val="FFFFFF"/>
                </a:solidFill>
                <a:latin typeface="Calibri"/>
              </a:rPr>
              <a:t>In short-term US clinical trials, erosive esophagitis healing rates in the 107 elderly patients ( 65 years old) treated with pantoprazole were similar to those found in patients under the age of 65</a:t>
            </a:r>
            <a:br/>
            <a:r>
              <a:rPr b="false" i="false" strike="noStrike" sz="1200" u="none">
                <a:solidFill>
                  <a:srgbClr val="FFFFFF"/>
                </a:solidFill>
                <a:latin typeface="Calibri"/>
              </a:rPr>
              <a:t>purchase lipitor online</a:t>
            </a:r>
            <a:br/>
            <a:r>
              <a:rPr b="false" i="false" strike="noStrike" sz="1200" u="none">
                <a:solidFill>
                  <a:srgbClr val="FFFFFF"/>
                </a:solidFill>
                <a:latin typeface="Calibri"/>
              </a:rPr>
              <a:t>what is atorvastatin calcium taken for</a:t>
            </a:r>
            <a:br/>
            <a:r>
              <a:rPr b="false" i="false" strike="noStrike" sz="1200" u="none">
                <a:solidFill>
                  <a:srgbClr val="FFFFFF"/>
                </a:solidFill>
                <a:latin typeface="Calibri"/>
              </a:rPr>
              <a:t>buy atorvastatin canada</a:t>
            </a:r>
            <a:br/>
            <a:r>
              <a:rPr b="false" i="false" strike="noStrike" sz="1200" u="none">
                <a:solidFill>
                  <a:srgbClr val="FFFFFF"/>
                </a:solidFill>
                <a:latin typeface="Calibri"/>
              </a:rPr>
              <a:t>I&amp;rsquo;m allergic to synthetic thyroid and Armour has changed my life</a:t>
            </a:r>
            <a:br/>
            <a:r>
              <a:rPr b="false" i="false" strike="noStrike" sz="1200" u="none">
                <a:solidFill>
                  <a:srgbClr val="FFFFFF"/>
                </a:solidFill>
                <a:latin typeface="Calibri"/>
              </a:rPr>
              <a:t>atorvastatin calcium walmart price</a:t>
            </a:r>
            <a:br/>
            <a:r>
              <a:rPr b="false" i="false" strike="noStrike" sz="1200" u="none">
                <a:solidFill>
                  <a:srgbClr val="FFFFFF"/>
                </a:solidFill>
                <a:latin typeface="Calibri"/>
              </a:rPr>
              <a:t>atorvastatin tablets 20 mg la thuoc gi</a:t>
            </a:r>
            <a:br/>
            <a:r>
              <a:rPr b="false" i="false" strike="noStrike" sz="1200" u="none">
                <a:solidFill>
                  <a:srgbClr val="FFFFFF"/>
                </a:solidFill>
                <a:latin typeface="Calibri"/>
              </a:rPr>
              <a:t>It can help transexauls loose their female characteristics, grow facial hair and lower their voices</a:t>
            </a:r>
            <a:br/>
            <a:r>
              <a:rPr b="false" i="false" strike="noStrike" sz="1200" u="none">
                <a:solidFill>
                  <a:srgbClr val="FFFFFF"/>
                </a:solidFill>
                <a:latin typeface="Calibri"/>
              </a:rPr>
              <a:t>atorvastatin (lipitor) 40 mg tablet</a:t>
            </a:r>
            <a:br/>
            <a:r>
              <a:rPr b="false" i="false" strike="noStrike" sz="1200" u="none">
                <a:solidFill>
                  <a:srgbClr val="FFFFFF"/>
                </a:solidFill>
                <a:latin typeface="Calibri"/>
              </a:rPr>
              <a:t>The only thing that help me was taking a sleep aid called temazepam 30mg</a:t>
            </a:r>
            <a:br/>
            <a:r>
              <a:rPr b="false" i="false" strike="noStrike" sz="1200" u="none">
                <a:solidFill>
                  <a:srgbClr val="FFFFFF"/>
                </a:solidFill>
                <a:latin typeface="Calibri"/>
              </a:rPr>
              <a:t>atorvastatin calcium tablets price</a:t>
            </a:r>
            <a:br/>
            <a:r>
              <a:rPr b="false" i="false" strike="noStrike" sz="1200" u="none">
                <a:solidFill>
                  <a:srgbClr val="FFFFFF"/>
                </a:solidFill>
                <a:latin typeface="Calibri"/>
              </a:rPr>
              <a:t>lipitor 10 mg atorvastatin calcium</a:t>
            </a:r>
            <a:br/>
            <a:r>
              <a:rPr b="false" i="false" strike="noStrike" sz="1200" u="none">
                <a:solidFill>
                  <a:srgbClr val="FFFFFF"/>
                </a:solidFill>
                <a:latin typeface="Calibri"/>
              </a:rPr>
              <a:t>atorvastatin tablets spc</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whole corporate governance and board situation is a little disconcerting."</a:t>
            </a:r>
            <a:br/>
            <a:r>
              <a:rPr b="false" i="false" strike="noStrike" sz="1200" u="none">
                <a:solidFill>
                  <a:srgbClr val="FFFFFF"/>
                </a:solidFill>
                <a:latin typeface="Calibri"/>
              </a:rPr>
              <a:t>reversal trial atorvastatin ppt</a:t>
            </a:r>
            <a:br/>
            <a:r>
              <a:rPr b="false" i="false" strike="noStrike" sz="1200" u="none">
                <a:solidFill>
                  <a:srgbClr val="FFFFFF"/>
                </a:solidFill>
                <a:latin typeface="Calibri"/>
              </a:rPr>
              <a:t>A case of constipation isn&amp;rsquo;t the end of the world for them, and they&amp;rsquo;ll likely be fine in no time</a:t>
            </a:r>
            <a:br/>
            <a:r>
              <a:rPr b="false" i="false" strike="noStrike" sz="1200" u="none">
                <a:solidFill>
                  <a:srgbClr val="FFFFFF"/>
                </a:solidFill>
                <a:latin typeface="Calibri"/>
              </a:rPr>
              <a:t>simvastatin atorvastatin equivalent dose</a:t>
            </a:r>
            <a:br/>
            <a:r>
              <a:rPr b="false" i="false" strike="noStrike" sz="1200" u="none">
                <a:solidFill>
                  <a:srgbClr val="FFFFFF"/>
                </a:solidFill>
                <a:latin typeface="Calibri"/>
              </a:rPr>
              <a:t>I suffer from panic attacks/anxiety</a:t>
            </a:r>
            <a:br/>
            <a:r>
              <a:rPr b="false" i="false" strike="noStrike" sz="1200" u="none">
                <a:solidFill>
                  <a:srgbClr val="FFFFFF"/>
                </a:solidFill>
                <a:latin typeface="Calibri"/>
              </a:rPr>
              <a:t>atorvastatin 40 mg tablets</a:t>
            </a:r>
            <a:br/>
            <a:r>
              <a:rPr b="false" i="false" strike="noStrike" sz="1200" u="none">
                <a:solidFill>
                  <a:srgbClr val="FFFFFF"/>
                </a:solidFill>
                <a:latin typeface="Calibri"/>
              </a:rPr>
              <a:t>atorvastatin online apotheke</a:t>
            </a:r>
            <a:br/>
            <a:r>
              <a:rPr b="false" i="false" strike="noStrike" sz="1200" u="none">
                <a:solidFill>
                  <a:srgbClr val="FFFFFF"/>
                </a:solidFill>
                <a:latin typeface="Calibri"/>
              </a:rPr>
              <a:t>teva atorvastatin effets secondaires</a:t>
            </a:r>
            <a:br/>
            <a:r>
              <a:rPr b="false" i="false" strike="noStrike" sz="1200" u="none">
                <a:solidFill>
                  <a:srgbClr val="FFFFFF"/>
                </a:solidFill>
                <a:latin typeface="Calibri"/>
              </a:rPr>
              <a:t>Ensure that you use a special dose measuring spoon&amp;mdash;not a kitchen spoon or other measuring device&amp;mdash;which your pharmacist will provide.</a:t>
            </a:r>
            <a:br/>
            <a:r>
              <a:rPr b="false" i="false" strike="noStrike" sz="1200" u="none">
                <a:solidFill>
                  <a:srgbClr val="FFFFFF"/>
                </a:solidFill>
                <a:latin typeface="Calibri"/>
              </a:rPr>
              <a:t>simvastatin 80 mg equivalent atorvastatin</a:t>
            </a:r>
            <a:br/>
            <a:r>
              <a:rPr b="false" i="false" strike="noStrike" sz="1200" u="none">
                <a:solidFill>
                  <a:srgbClr val="FFFFFF"/>
                </a:solidFill>
                <a:latin typeface="Calibri"/>
              </a:rPr>
              <a:t>buy atorvastatin 20 mg</a:t>
            </a:r>
            <a:br/>
            <a:r>
              <a:rPr b="false" i="false" strike="noStrike" sz="1200" u="none">
                <a:solidFill>
                  <a:srgbClr val="FFFFFF"/>
                </a:solidFill>
                <a:latin typeface="Calibri"/>
              </a:rPr>
              <a:t>atorvastatin canada</a:t>
            </a:r>
            <a:br/>
            <a:r>
              <a:rPr b="false" i="false" strike="noStrike" sz="1200" u="none">
                <a:solidFill>
                  <a:srgbClr val="FFFFFF"/>
                </a:solidFill>
                <a:latin typeface="Calibri"/>
              </a:rPr>
              <a:t>lipitor 20 mg tablet</a:t>
            </a:r>
            <a:br/>
            <a:r>
              <a:rPr b="false" i="false" strike="noStrike" sz="1200" u="none">
                <a:solidFill>
                  <a:srgbClr val="FFFFFF"/>
                </a:solidFill>
                <a:latin typeface="Calibri"/>
              </a:rPr>
              <a:t>cost of atorvastatin 80 mg</a:t>
            </a:r>
            <a:br/>
            <a:r>
              <a:rPr b="false" i="false" strike="noStrike" sz="1200" u="none">
                <a:solidFill>
                  <a:srgbClr val="FFFFFF"/>
                </a:solidFill>
                <a:latin typeface="Calibri"/>
              </a:rPr>
              <a:t>And yes, the fact that we don&amp;rsquo;t know the origin of it is really quite mistifying, and it gives the picture a bit more of a spooky appearance</a:t>
            </a:r>
            <a:br/>
            <a:r>
              <a:rPr b="false" i="false" strike="noStrike" sz="1200" u="none">
                <a:solidFill>
                  <a:srgbClr val="FFFFFF"/>
                </a:solidFill>
                <a:latin typeface="Calibri"/>
              </a:rPr>
              <a:t>atorvastatin 20 mg tablet dosage</a:t>
            </a:r>
            <a:br/>
            <a:r>
              <a:rPr b="false" i="false" strike="noStrike" sz="1200" u="none">
                <a:solidFill>
                  <a:srgbClr val="FFFFFF"/>
                </a:solidFill>
                <a:latin typeface="Calibri"/>
              </a:rPr>
              <a:t>They carefully monitor every patient taking this medicine.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purchase pfizer lipitor</a:t>
            </a:r>
            <a:br/>
            <a:r>
              <a:rPr b="false" i="false" strike="noStrike" sz="1200" u="none">
                <a:solidFill>
                  <a:srgbClr val="FFFFFF"/>
                </a:solidFill>
                <a:latin typeface="Calibri"/>
              </a:rPr>
              <a:t>price of atorvastatin in india</a:t>
            </a:r>
            <a:br/>
            <a:r>
              <a:rPr b="false" i="false" strike="noStrike" sz="1200" u="none">
                <a:solidFill>
                  <a:srgbClr val="FFFFFF"/>
                </a:solidFill>
                <a:latin typeface="Calibri"/>
              </a:rPr>
              <a:t>generic atorvastatin manufacturers</a:t>
            </a:r>
            <a:br/>
            <a:r>
              <a:rPr b="false" i="false" strike="noStrike" sz="1200" u="none">
                <a:solidFill>
                  <a:srgbClr val="FFFFFF"/>
                </a:solidFill>
                <a:latin typeface="Calibri"/>
              </a:rPr>
              <a:t>what is atorvastatin calcium</a:t>
            </a:r>
            <a:br/>
            <a:r>
              <a:rPr b="false" i="false" strike="noStrike" sz="1200" u="none">
                <a:solidFill>
                  <a:srgbClr val="FFFFFF"/>
                </a:solidFill>
                <a:latin typeface="Calibri"/>
              </a:rPr>
              <a:t>President Barack Obama awarded him the 2012 National Medal of Arts during a ceremony in the East Room of the White House in Washington July 10, 2013.</a:t>
            </a:r>
            <a:br/>
            <a:r>
              <a:rPr b="false" i="false" strike="noStrike" sz="1200" u="none">
                <a:solidFill>
                  <a:srgbClr val="FFFFFF"/>
                </a:solidFill>
                <a:latin typeface="Calibri"/>
              </a:rPr>
              <a:t>buy lipitor generic online</a:t>
            </a:r>
            <a:br/>
            <a:r>
              <a:rPr b="false" i="false" strike="noStrike" sz="1200" u="none">
                <a:solidFill>
                  <a:srgbClr val="FFFFFF"/>
                </a:solidFill>
                <a:latin typeface="Calibri"/>
              </a:rPr>
              <a:t>"We are thrilled to see sales of Xbox One on a record-setting pace, with over 2 million Xbox One consoles in homes around the world</a:t>
            </a:r>
            <a:br/>
            <a:r>
              <a:rPr b="false" i="false" strike="noStrike" sz="1200" u="none">
                <a:solidFill>
                  <a:srgbClr val="FFFFFF"/>
                </a:solidFill>
                <a:latin typeface="Calibri"/>
              </a:rPr>
              <a:t>generic atorvastatin price</a:t>
            </a:r>
            <a:br/>
            <a:r>
              <a:rPr b="false" i="false" strike="noStrike" sz="1200" u="none">
                <a:solidFill>
                  <a:srgbClr val="FFFFFF"/>
                </a:solidFill>
                <a:latin typeface="Calibri"/>
              </a:rPr>
              <a:t>atorvastatin calcium tablets</a:t>
            </a:r>
            <a:br/>
            <a:r>
              <a:rPr b="false" i="false" strike="noStrike" sz="1200" u="none">
                <a:solidFill>
                  <a:srgbClr val="FFFFFF"/>
                </a:solidFill>
                <a:latin typeface="Calibri"/>
              </a:rPr>
              <a:t>Before the Justice   Department&amp;rsquo;s recent series of investigations, &amp;ldquo;we all thought we knew   where the lines were at FDA, and they had become more flexible.&amp;rdquo;</a:t>
            </a:r>
            <a:br/>
            <a:r>
              <a:rPr b="false" i="false" strike="noStrike" sz="1200" u="none">
                <a:solidFill>
                  <a:srgbClr val="FFFFFF"/>
                </a:solidFill>
                <a:latin typeface="Calibri"/>
              </a:rPr>
              <a:t>atorvastatin 40 mg tabletki</a:t>
            </a:r>
            <a:br/>
            <a:r>
              <a:rPr b="false" i="false" strike="noStrike" sz="1200" u="none">
                <a:solidFill>
                  <a:srgbClr val="FFFFFF"/>
                </a:solidFill>
                <a:latin typeface="Calibri"/>
              </a:rPr>
              <a:t>atorvastatin cost at costco</a:t>
            </a:r>
            <a:br/>
            <a:r>
              <a:rPr b="false" i="false" strike="noStrike" sz="1200" u="none">
                <a:solidFill>
                  <a:srgbClr val="FFFFFF"/>
                </a:solidFill>
                <a:latin typeface="Calibri"/>
              </a:rPr>
              <a:t>simvastatin 80 mg conversion to atorvastatin</a:t>
            </a:r>
            <a:br/>
            <a:r>
              <a:rPr b="false" i="false" strike="noStrike" sz="1200" u="none">
                <a:solidFill>
                  <a:srgbClr val="FFFFFF"/>
                </a:solidFill>
                <a:latin typeface="Calibri"/>
              </a:rPr>
              <a:t>At first, I thought I had blue raccoon eyes</a:t>
            </a:r>
            <a:br/>
            <a:r>
              <a:rPr b="false" i="false" strike="noStrike" sz="1200" u="none">
                <a:solidFill>
                  <a:srgbClr val="FFFFFF"/>
                </a:solidFill>
                <a:latin typeface="Calibri"/>
              </a:rPr>
              <a:t>buy cheap lipitor online</a:t>
            </a:r>
            <a:br/>
            <a:r>
              <a:rPr b="false" i="false" strike="noStrike" sz="1200" u="none">
                <a:solidFill>
                  <a:srgbClr val="FFFFFF"/>
                </a:solidFill>
                <a:latin typeface="Calibri"/>
              </a:rPr>
              <a:t>atorvastatin 20 mg tablet price india</a:t>
            </a:r>
            <a:br/>
            <a:r>
              <a:rPr b="false" i="false" strike="noStrike" sz="1200" u="none">
                <a:solidFill>
                  <a:srgbClr val="FFFFFF"/>
                </a:solidFill>
                <a:latin typeface="Calibri"/>
              </a:rPr>
              <a:t>A continuous furosemide drip may be required</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lipitor purchase online</a:t>
            </a:r>
            <a:br/>
            <a:r>
              <a:rPr b="false" i="false" strike="noStrike" sz="1200" u="none">
                <a:solidFill>
                  <a:srgbClr val="FFFFFF"/>
                </a:solidFill>
                <a:latin typeface="Calibri"/>
              </a:rPr>
              <a:t>atorvastatin calcium generic price</a:t>
            </a:r>
            <a:br/>
            <a:r>
              <a:rPr b="false" i="false" strike="noStrike" sz="1200" u="none">
                <a:solidFill>
                  <a:srgbClr val="FFFFFF"/>
                </a:solidFill>
                <a:latin typeface="Calibri"/>
              </a:rPr>
              <a:t>lipitor cheaper than generic</a:t>
            </a:r>
            <a:br/>
            <a:r>
              <a:rPr b="false" i="false" strike="noStrike" sz="1200" u="none">
                <a:solidFill>
                  <a:srgbClr val="FFFFFF"/>
                </a:solidFill>
                <a:latin typeface="Calibri"/>
              </a:rPr>
              <a:t>order lipitor online</a:t>
            </a:r>
            <a:br/>
            <a:r>
              <a:rPr b="false" i="false" strike="noStrike" sz="1200" u="none">
                <a:solidFill>
                  <a:srgbClr val="FFFFFF"/>
                </a:solidFill>
                <a:latin typeface="Calibri"/>
              </a:rPr>
              <a:t>atorvastatin 80 mg</a:t>
            </a:r>
            <a:br/>
            <a:r>
              <a:rPr b="false" i="false" strike="noStrike" sz="1200" u="none">
                <a:solidFill>
                  <a:srgbClr val="FFFFFF"/>
                </a:solidFill>
                <a:latin typeface="Calibri"/>
              </a:rPr>
              <a:t>Harbaugh won 27 of his first 36 games in San Francisco, only once losing twice in a three-game stretch.</a:t>
            </a:r>
            <a:br/>
            <a:r>
              <a:rPr b="false" i="false" strike="noStrike" sz="1200" u="none">
                <a:solidFill>
                  <a:srgbClr val="FFFFFF"/>
                </a:solidFill>
                <a:latin typeface="Calibri"/>
              </a:rPr>
              <a:t>buy lipitor 10mg</a:t>
            </a:r>
            <a:br/>
            <a:r>
              <a:rPr b="false" i="false" strike="noStrike" sz="1200" u="none">
                <a:solidFill>
                  <a:srgbClr val="FFFFFF"/>
                </a:solidFill>
                <a:latin typeface="Calibri"/>
              </a:rPr>
              <a:t>amlodipine atorvastatin tablet</a:t>
            </a:r>
            <a:br/>
            <a:r>
              <a:rPr b="false" i="false" strike="noStrike" sz="1200" u="none">
                <a:solidFill>
                  <a:srgbClr val="FFFFFF"/>
                </a:solidFill>
                <a:latin typeface="Calibri"/>
              </a:rPr>
              <a:t>Reducing cholesterol helps prevent heart attacks and strokes</a:t>
            </a:r>
            <a:br/>
            <a:r>
              <a:rPr b="false" i="false" strike="noStrike" sz="1200" u="none">
                <a:solidFill>
                  <a:srgbClr val="FFFFFF"/>
                </a:solidFill>
                <a:latin typeface="Calibri"/>
              </a:rPr>
              <a:t>buy lipitor online australia</a:t>
            </a:r>
            <a:br/>
            <a:r>
              <a:rPr b="false" i="false" strike="noStrike" sz="1200" u="none">
                <a:solidFill>
                  <a:srgbClr val="FFFFFF"/>
                </a:solidFill>
                <a:latin typeface="Calibri"/>
              </a:rPr>
              <a:t>atorvastatin calcium tablets 40mg</a:t>
            </a:r>
            <a:br/>
            <a:r>
              <a:rPr b="false" i="false" strike="noStrike" sz="1200" u="none">
                <a:solidFill>
                  <a:srgbClr val="FFFFFF"/>
                </a:solidFill>
                <a:latin typeface="Calibri"/>
              </a:rPr>
              <a:t>atorvastatin 20 mg tabletta</a:t>
            </a:r>
            <a:br/>
            <a:r>
              <a:rPr b="false" i="false" strike="noStrike" sz="1200" u="none">
                <a:solidFill>
                  <a:srgbClr val="FFFFFF"/>
                </a:solidFill>
                <a:latin typeface="Calibri"/>
              </a:rPr>
              <a:t>simvastatin versus atorvastatin</a:t>
            </a:r>
            <a:br/>
            <a:r>
              <a:rPr b="false" i="false" strike="noStrike" sz="1200" u="none">
                <a:solidFill>
                  <a:srgbClr val="FFFFFF"/>
                </a:solidFill>
                <a:latin typeface="Calibri"/>
              </a:rPr>
              <a:t>lipitor online pharmacy</a:t>
            </a:r>
            <a:br/>
            <a:r>
              <a:rPr b="false" i="false" strike="noStrike" sz="1200" u="none">
                <a:solidFill>
                  <a:srgbClr val="FFFFFF"/>
                </a:solidFill>
                <a:latin typeface="Calibri"/>
              </a:rPr>
              <a:t>atorvastatin price comparison india</a:t>
            </a:r>
            <a:br/>
            <a:r>
              <a:rPr b="false" i="false" strike="noStrike" sz="1200" u="none">
                <a:solidFill>
                  <a:srgbClr val="FFFFFF"/>
                </a:solidFill>
                <a:latin typeface="Calibri"/>
              </a:rPr>
              <a:t>The nicotine in the  vapor takes the place of nicotine from cigarettes</a:t>
            </a:r>
            <a:br/>
            <a:r>
              <a:rPr b="false" i="false" strike="noStrike" sz="1200" u="none">
                <a:solidFill>
                  <a:srgbClr val="FFFFFF"/>
                </a:solidFill>
                <a:latin typeface="Calibri"/>
              </a:rPr>
              <a:t>atorvastatin cost walmart</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take vitamins, exercise and try to maintain a healthy life</a:t>
            </a:r>
            <a:br/>
            <a:r>
              <a:rPr b="false" i="false" strike="noStrike" sz="1200" u="none">
                <a:solidFill>
                  <a:srgbClr val="FFFFFF"/>
                </a:solidFill>
                <a:latin typeface="Calibri"/>
              </a:rPr>
              <a:t>teva atorvastatin 80 mg</a:t>
            </a:r>
            <a:br/>
            <a:r>
              <a:rPr b="false" i="false" strike="noStrike" sz="1200" u="none">
                <a:solidFill>
                  <a:srgbClr val="FFFFFF"/>
                </a:solidFill>
                <a:latin typeface="Calibri"/>
              </a:rPr>
              <a:t>cost of atorvastatin calcium</a:t>
            </a:r>
            <a:br/>
            <a:r>
              <a:rPr b="false" i="false" strike="noStrike" sz="1200" u="none">
                <a:solidFill>
                  <a:srgbClr val="FFFFFF"/>
                </a:solidFill>
                <a:latin typeface="Calibri"/>
              </a:rPr>
              <a:t>I am 32 and evry time I turn around another one of my friends is pregnant and I just get so jealous that it is so easy for them</a:t>
            </a:r>
            <a:br/>
            <a:r>
              <a:rPr b="false" i="false" strike="noStrike" sz="1200" u="none">
                <a:solidFill>
                  <a:srgbClr val="FFFFFF"/>
                </a:solidFill>
                <a:latin typeface="Calibri"/>
              </a:rPr>
              <a:t>online lipitor</a:t>
            </a:r>
            <a:br/>
            <a:r>
              <a:rPr b="false" i="false" strike="noStrike" sz="1200" u="none">
                <a:solidFill>
                  <a:srgbClr val="FFFFFF"/>
                </a:solidFill>
                <a:latin typeface="Calibri"/>
              </a:rPr>
              <a:t>I'd like to cancel a cheque law essays uk review But Dennard isnt necessarily clear until December</a:t>
            </a:r>
            <a:br/>
            <a:r>
              <a:rPr b="false" i="false" strike="noStrike" sz="1200" u="none">
                <a:solidFill>
                  <a:srgbClr val="FFFFFF"/>
                </a:solidFill>
                <a:latin typeface="Calibri"/>
              </a:rPr>
              <a:t>buy generic lipitor india</a:t>
            </a:r>
            <a:br/>
            <a:r>
              <a:rPr b="false" i="false" strike="noStrike" sz="1200" u="none">
                <a:solidFill>
                  <a:srgbClr val="FFFFFF"/>
                </a:solidFill>
                <a:latin typeface="Calibri"/>
              </a:rPr>
              <a:t>However, if it is almost time for the next dose, skip the missed dose and take only the next regularly scheduled dose</a:t>
            </a:r>
            <a:br/>
            <a:r>
              <a:rPr b="false" i="false" strike="noStrike" sz="1200" u="none">
                <a:solidFill>
                  <a:srgbClr val="FFFFFF"/>
                </a:solidFill>
                <a:latin typeface="Calibri"/>
              </a:rPr>
              <a:t>atorvastatin rosuvastatin potency</a:t>
            </a:r>
            <a:br/>
            <a:r>
              <a:rPr b="false" i="false" strike="noStrike" sz="1200" u="none">
                <a:solidFill>
                  <a:srgbClr val="FFFFFF"/>
                </a:solidFill>
                <a:latin typeface="Calibri"/>
              </a:rPr>
              <a:t>Additionally, Fosamax has been linked to osteonecrosis of the jaw, or ONJ</a:t>
            </a:r>
            <a:br/>
            <a:r>
              <a:rPr b="false" i="false" strike="noStrike" sz="1200" u="none">
                <a:solidFill>
                  <a:srgbClr val="FFFFFF"/>
                </a:solidFill>
                <a:latin typeface="Calibri"/>
              </a:rPr>
              <a:t>atorvastatin calcium 20mg price</a:t>
            </a:r>
            <a:br/>
            <a:r>
              <a:rPr b="false" i="false" strike="noStrike" sz="1200" u="none">
                <a:solidFill>
                  <a:srgbClr val="FFFFFF"/>
                </a:solidFill>
                <a:latin typeface="Calibri"/>
              </a:rPr>
              <a:t>atorvastatin 40 mg dosage</a:t>
            </a:r>
            <a:br/>
            <a:r>
              <a:rPr b="false" i="false" strike="noStrike" sz="1200" u="none">
                <a:solidFill>
                  <a:srgbClr val="FFFFFF"/>
                </a:solidFill>
                <a:latin typeface="Calibri"/>
              </a:rPr>
              <a:t>atorvastatin 40 mg tablet</a:t>
            </a:r>
            <a:br/>
            <a:r>
              <a:rPr b="false" i="false" strike="noStrike" sz="1200" u="none">
                <a:solidFill>
                  <a:srgbClr val="FFFFFF"/>
                </a:solidFill>
                <a:latin typeface="Calibri"/>
              </a:rPr>
              <a:t>atorvastatin versus simvastatin on atherosclerosis progression</a:t>
            </a:r>
            <a:br/>
            <a:r>
              <a:rPr b="false" i="false" strike="noStrike" sz="1200" u="none">
                <a:solidFill>
                  <a:srgbClr val="FFFFFF"/>
                </a:solidFill>
                <a:latin typeface="Calibri"/>
              </a:rPr>
              <a:t>cost of atorvastatin in india</a:t>
            </a:r>
            <a:br/>
            <a:r>
              <a:rPr b="false" i="false" strike="noStrike" sz="1200" u="none">
                <a:solidFill>
                  <a:srgbClr val="FFFFFF"/>
                </a:solidFill>
                <a:latin typeface="Calibri"/>
              </a:rPr>
              <a:t>I used turmeric mask and it burned my face</a:t>
            </a:r>
            <a:br/>
            <a:r>
              <a:rPr b="false" i="false" strike="noStrike" sz="1200" u="none">
                <a:solidFill>
                  <a:srgbClr val="FFFFFF"/>
                </a:solidFill>
                <a:latin typeface="Calibri"/>
              </a:rPr>
              <a:t>price of atorvastatin 80 mg</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atorvastatin tablets 10mg spc</a:t>
            </a:r>
            <a:br/>
            <a:r>
              <a:rPr b="false" i="false" strike="noStrike" sz="1200" u="none">
                <a:solidFill>
                  <a:srgbClr val="FFFFFF"/>
                </a:solidFill>
                <a:latin typeface="Calibri"/>
              </a:rPr>
              <a:t>can i take 5mg of lipitor</a:t>
            </a:r>
            <a:br/>
            <a:r>
              <a:rPr b="false" i="false" strike="noStrike" sz="1200" u="none">
                <a:solidFill>
                  <a:srgbClr val="FFFFFF"/>
                </a:solidFill>
                <a:latin typeface="Calibri"/>
              </a:rPr>
              <a:t>atorvastatin generic price walmart</a:t>
            </a:r>
            <a:br/>
            <a:r>
              <a:rPr b="false" i="false" strike="noStrike" sz="1200" u="none">
                <a:solidFill>
                  <a:srgbClr val="FFFFFF"/>
                </a:solidFill>
                <a:latin typeface="Calibri"/>
              </a:rPr>
              <a:t>simvastatin versus atorvastatin diabetes</a:t>
            </a:r>
            <a:br/>
            <a:r>
              <a:rPr b="false" i="false" strike="noStrike" sz="1200" u="none">
                <a:solidFill>
                  <a:srgbClr val="FFFFFF"/>
                </a:solidFill>
                <a:latin typeface="Calibri"/>
              </a:rPr>
              <a:t>atorvastatin generic equivalent</a:t>
            </a:r>
            <a:br/>
            <a:r>
              <a:rPr b="false" i="false" strike="noStrike" sz="1200" u="none">
                <a:solidFill>
                  <a:srgbClr val="FFFFFF"/>
                </a:solidFill>
                <a:latin typeface="Calibri"/>
              </a:rPr>
              <a:t>atorvastatin costco</a:t>
            </a:r>
            <a:br/>
            <a:r>
              <a:rPr b="false" i="false" strike="noStrike" sz="1200" u="none">
                <a:solidFill>
                  <a:srgbClr val="FFFFFF"/>
                </a:solidFill>
                <a:latin typeface="Calibri"/>
              </a:rPr>
              <a:t>generic atorvastatin 40 mg</a:t>
            </a:r>
            <a:br/>
            <a:r>
              <a:rPr b="false" i="false" strike="noStrike" sz="1200" u="none">
                <a:solidFill>
                  <a:srgbClr val="FFFFFF"/>
                </a:solidFill>
                <a:latin typeface="Calibri"/>
              </a:rPr>
              <a:t>"No country in Africa, including South Africa, is meeting its current power needs and without power you can't expect a lot of investment right away."</a:t>
            </a:r>
            <a:br/>
            <a:r>
              <a:rPr b="false" i="false" strike="noStrike" sz="1200" u="none">
                <a:solidFill>
                  <a:srgbClr val="FFFFFF"/>
                </a:solidFill>
                <a:latin typeface="Calibri"/>
              </a:rPr>
              <a:t>lipitor mail order</a:t>
            </a:r>
            <a:br/>
            <a:r>
              <a:rPr b="false" i="false" strike="noStrike" sz="1200" u="none">
                <a:solidFill>
                  <a:srgbClr val="FFFFFF"/>
                </a:solidFill>
                <a:latin typeface="Calibri"/>
              </a:rPr>
              <a:t>cost of atorvastatin 40 mg</a:t>
            </a:r>
            <a:br/>
            <a:r>
              <a:rPr b="false" i="false" strike="noStrike" sz="1200" u="none">
                <a:solidFill>
                  <a:srgbClr val="FFFFFF"/>
                </a:solidFill>
                <a:latin typeface="Calibri"/>
              </a:rPr>
              <a:t>atorvastatin 40 mg spc</a:t>
            </a:r>
            <a:br/>
            <a:r>
              <a:rPr b="false" i="false" strike="noStrike" sz="1200" u="none">
                <a:solidFill>
                  <a:srgbClr val="FFFFFF"/>
                </a:solidFill>
                <a:latin typeface="Calibri"/>
              </a:rPr>
              <a:t>Ever heard of the wonderful drug called Tramdol? Good times there (saying this with evil sarcasm), I intially started that drug in 03&amp;rdquo;</a:t>
            </a:r>
            <a:br/>
            <a:r>
              <a:rPr b="false" i="false" strike="noStrike" sz="1200" u="none">
                <a:solidFill>
                  <a:srgbClr val="FFFFFF"/>
                </a:solidFill>
                <a:latin typeface="Calibri"/>
              </a:rPr>
              <a:t>atorvastatin amlodipine combination in india</a:t>
            </a:r>
            <a:br/>
            <a:r>
              <a:rPr b="false" i="false" strike="noStrike" sz="1200" u="none">
                <a:solidFill>
                  <a:srgbClr val="FFFFFF"/>
                </a:solidFill>
                <a:latin typeface="Calibri"/>
              </a:rPr>
              <a:t>atorvastatin 20 mg tablet</a:t>
            </a:r>
            <a:br/>
            <a:r>
              <a:rPr b="false" i="false" strike="noStrike" sz="1200" u="none">
                <a:solidFill>
                  <a:srgbClr val="FFFFFF"/>
                </a:solidFill>
                <a:latin typeface="Calibri"/>
              </a:rPr>
              <a:t>This rate includes patients who did not take the drug correctly</a:t>
            </a:r>
            <a:br/>
            <a:r>
              <a:rPr b="false" i="false" strike="noStrike" sz="1200" u="none">
                <a:solidFill>
                  <a:srgbClr val="FFFFFF"/>
                </a:solidFill>
                <a:latin typeface="Calibri"/>
              </a:rPr>
              <a:t>purchase atorvastatin calcium</a:t>
            </a:r>
            <a:br/>
            <a:r>
              <a:rPr b="false" i="false" strike="noStrike" sz="1200" u="none">
                <a:solidFill>
                  <a:srgbClr val="FFFFFF"/>
                </a:solidFill>
                <a:latin typeface="Calibri"/>
              </a:rPr>
              <a:t>what is atorvastatin generic for</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Prepare a list of the groceries you need ahead of time, and stick to the list when you go to the store</a:t>
            </a:r>
            <a:br/>
            <a:r>
              <a:rPr b="false" i="false" strike="noStrike" sz="1200" u="none">
                <a:solidFill>
                  <a:srgbClr val="FFFFFF"/>
                </a:solidFill>
                <a:latin typeface="Calibri"/>
              </a:rPr>
              <a:t>best price for lipitor 20 mg</a:t>
            </a:r>
            <a:br/>
            <a:r>
              <a:rPr b="false" i="false" strike="noStrike" sz="1200" u="none">
                <a:solidFill>
                  <a:srgbClr val="FFFFFF"/>
                </a:solidFill>
                <a:latin typeface="Calibri"/>
              </a:rPr>
              <a:t>atorvastatin 40 mg picture</a:t>
            </a:r>
            <a:br/>
            <a:r>
              <a:rPr b="false" i="false" strike="noStrike" sz="1200" u="none">
                <a:solidFill>
                  <a:srgbClr val="FFFFFF"/>
                </a:solidFill>
                <a:latin typeface="Calibri"/>
              </a:rPr>
              <a:t>atorvastatin 80 mg post mi</a:t>
            </a:r>
            <a:br/>
            <a:r>
              <a:rPr b="false" i="false" strike="noStrike" sz="1200" u="none">
                <a:solidFill>
                  <a:srgbClr val="FFFFFF"/>
                </a:solidFill>
                <a:latin typeface="Calibri"/>
              </a:rPr>
              <a:t>simvastatin atorvastatin rosuvastatin</a:t>
            </a:r>
            <a:br/>
            <a:r>
              <a:rPr b="false" i="false" strike="noStrike" sz="1200" u="none">
                <a:solidFill>
                  <a:srgbClr val="FFFFFF"/>
                </a:solidFill>
                <a:latin typeface="Calibri"/>
              </a:rPr>
              <a:t>how much does lipitor 80 mg cost</a:t>
            </a:r>
            <a:br/>
            <a:r>
              <a:rPr b="false" i="false" strike="noStrike" sz="1200" u="none">
                <a:solidFill>
                  <a:srgbClr val="FFFFFF"/>
                </a:solidFill>
                <a:latin typeface="Calibri"/>
              </a:rPr>
              <a:t>atorvastatin fenofibrate</a:t>
            </a:r>
            <a:br/>
            <a:r>
              <a:rPr b="false" i="false" strike="noStrike" sz="1200" u="none">
                <a:solidFill>
                  <a:srgbClr val="FFFFFF"/>
                </a:solidFill>
                <a:latin typeface="Calibri"/>
              </a:rPr>
              <a:t>atorvastatin calcium spc</a:t>
            </a:r>
            <a:br/>
            <a:r>
              <a:rPr b="false" i="false" strike="noStrike" sz="1200" u="none">
                <a:solidFill>
                  <a:srgbClr val="FFFFFF"/>
                </a:solidFill>
                <a:latin typeface="Calibri"/>
              </a:rPr>
              <a:t>atorvastatin 40 mg</a:t>
            </a:r>
            <a:br/>
            <a:r>
              <a:rPr b="false" i="false" strike="noStrike" sz="1200" u="none">
                <a:solidFill>
                  <a:srgbClr val="FFFFFF"/>
                </a:solidFill>
                <a:latin typeface="Calibri"/>
              </a:rPr>
              <a:t>order atorvastatin online</a:t>
            </a:r>
            <a:br/>
            <a:r>
              <a:rPr b="false" i="false" strike="noStrike" sz="1200" u="none">
                <a:solidFill>
                  <a:srgbClr val="FFFFFF"/>
                </a:solidFill>
                <a:latin typeface="Calibri"/>
              </a:rPr>
              <a:t>atorvastatin generic looks like</a:t>
            </a:r>
            <a:br/>
            <a:r>
              <a:rPr b="false" i="false" strike="noStrike" sz="1200" u="none">
                <a:solidFill>
                  <a:srgbClr val="FFFFFF"/>
                </a:solidFill>
                <a:latin typeface="Calibri"/>
              </a:rPr>
              <a:t>I think the problem started when she starte</a:t>
            </a:r>
            <a:br/>
            <a:r>
              <a:rPr b="false" i="false" strike="noStrike" sz="1200" u="none">
                <a:solidFill>
                  <a:srgbClr val="FFFFFF"/>
                </a:solidFill>
                <a:latin typeface="Calibri"/>
              </a:rPr>
              <a:t>amlodipine atorvastatin+prescribing information</a:t>
            </a:r>
            <a:br/>
            <a:r>
              <a:rPr b="false" i="false" strike="noStrike" sz="1200" u="none">
                <a:solidFill>
                  <a:srgbClr val="FFFFFF"/>
                </a:solidFill>
                <a:latin typeface="Calibri"/>
              </a:rPr>
              <a:t>atorvastatin 40 mg tablet price</a:t>
            </a:r>
            <a:br/>
            <a:r>
              <a:rPr b="false" i="false" strike="noStrike" sz="1200" u="none">
                <a:solidFill>
                  <a:srgbClr val="FFFFFF"/>
                </a:solidFill>
                <a:latin typeface="Calibri"/>
              </a:rPr>
              <a:t>atorvastatin simvastatin dose conversion</a:t>
            </a:r>
            <a:br/>
            <a:r>
              <a:rPr b="false" i="false" strike="noStrike" sz="1200" u="none">
                <a:solidFill>
                  <a:srgbClr val="FFFFFF"/>
                </a:solidFill>
                <a:latin typeface="Calibri"/>
              </a:rPr>
              <a:t>I don&amp;#39;t know that any doctor would give that med for that reason though</a:t>
            </a:r>
            <a:br/>
            <a:r>
              <a:rPr b="false" i="false" strike="noStrike" sz="1200" u="none">
                <a:solidFill>
                  <a:srgbClr val="FFFFFF"/>
                </a:solidFill>
                <a:latin typeface="Calibri"/>
              </a:rPr>
              <a:t>atorvastatin tablets ip 40 mg</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atorvastatin 10 mg</a:t>
            </a:r>
            <a:br/>
            <a:r>
              <a:rPr b="false" i="false" strike="noStrike" sz="1200" u="none">
                <a:solidFill>
                  <a:srgbClr val="FFFFFF"/>
                </a:solidFill>
                <a:latin typeface="Calibri"/>
              </a:rPr>
              <a:t>atorvastatin cheap price</a:t>
            </a:r>
            <a:br/>
            <a:r>
              <a:rPr b="false" i="false" strike="noStrike" sz="1200" u="none">
                <a:solidFill>
                  <a:srgbClr val="FFFFFF"/>
                </a:solidFill>
                <a:latin typeface="Calibri"/>
              </a:rPr>
              <a:t>Beispielsweise kn Infektionen durch Chlamydien zu einer Frhgeburt sowie schwerer Konjunktivitis, Otitis media und Pneumonie beim Neugeborenen fhren.</a:t>
            </a:r>
            <a:br/>
            <a:r>
              <a:rPr b="false" i="false" strike="noStrike" sz="1200" u="none">
                <a:solidFill>
                  <a:srgbClr val="FFFFFF"/>
                </a:solidFill>
                <a:latin typeface="Calibri"/>
              </a:rPr>
              <a:t>what is the drug atorvastatin calcium used for</a:t>
            </a:r>
            <a:br/>
            <a:r>
              <a:rPr b="false" i="false" strike="noStrike" sz="1200" u="none">
                <a:solidFill>
                  <a:srgbClr val="FFFFFF"/>
                </a:solidFill>
                <a:latin typeface="Calibri"/>
              </a:rPr>
              <a:t>lipitor 5 mg every other day</a:t>
            </a:r>
            <a:br/>
            <a:r>
              <a:rPr b="false" i="false" strike="noStrike" sz="1200" u="none">
                <a:solidFill>
                  <a:srgbClr val="FFFFFF"/>
                </a:solidFill>
                <a:latin typeface="Calibri"/>
              </a:rPr>
              <a:t>I assumed he was under doctor care for a TRT schedule</a:t>
            </a:r>
            <a:br/>
            <a:r>
              <a:rPr b="false" i="false" strike="noStrike" sz="1200" u="none">
                <a:solidFill>
                  <a:srgbClr val="FFFFFF"/>
                </a:solidFill>
                <a:latin typeface="Calibri"/>
              </a:rPr>
              <a:t>atorvastatin 40 mg tabletta</a:t>
            </a:r>
            <a:br/>
            <a:r>
              <a:rPr b="false" i="false" strike="noStrike" sz="1200" u="none">
                <a:solidFill>
                  <a:srgbClr val="FFFFFF"/>
                </a:solidFill>
                <a:latin typeface="Calibri"/>
              </a:rPr>
              <a:t>I used to suffer from a disease that makes me unconcious for atleast 12 hours</a:t>
            </a:r>
            <a:br/>
            <a:r>
              <a:rPr b="false" i="false" strike="noStrike" sz="1200" u="none">
                <a:solidFill>
                  <a:srgbClr val="FFFFFF"/>
                </a:solidFill>
                <a:latin typeface="Calibri"/>
              </a:rPr>
              <a:t>atorvastatin calcium generic cost</a:t>
            </a:r>
            <a:br/>
            <a:r>
              <a:rPr b="false" i="false" strike="noStrike" sz="1200" u="none">
                <a:solidFill>
                  <a:srgbClr val="FFFFFF"/>
                </a:solidFill>
                <a:latin typeface="Calibri"/>
              </a:rPr>
              <a:t>teva atorvastatin calcium</a:t>
            </a:r>
            <a:br/>
            <a:r>
              <a:rPr b="false" i="false" strike="noStrike" sz="1200" u="none">
                <a:solidFill>
                  <a:srgbClr val="FFFFFF"/>
                </a:solidFill>
                <a:latin typeface="Calibri"/>
              </a:rPr>
              <a:t>amlodipine besylate atorvastatin calcium combination tablet</a:t>
            </a:r>
            <a:br/>
            <a:r>
              <a:rPr b="false" i="false" strike="noStrike" sz="1200" u="none">
                <a:solidFill>
                  <a:srgbClr val="FFFFFF"/>
                </a:solidFill>
                <a:latin typeface="Calibri"/>
              </a:rPr>
              <a:t>Evenals citronellol, geraniol en linalool (zie http://www.misslipgloss.nl/biodermal-p-cl-e-fluide/)</a:t>
            </a:r>
            <a:br/>
            <a:r>
              <a:rPr b="false" i="false" strike="noStrike" sz="1200" u="none">
                <a:solidFill>
                  <a:srgbClr val="FFFFFF"/>
                </a:solidFill>
                <a:latin typeface="Calibri"/>
              </a:rPr>
              <a:t>atorvastatin 10 mg tabletta</a:t>
            </a:r>
            <a:br/>
            <a:r>
              <a:rPr b="false" i="false" strike="noStrike" sz="1200" u="none">
                <a:solidFill>
                  <a:srgbClr val="FFFFFF"/>
                </a:solidFill>
                <a:latin typeface="Calibri"/>
              </a:rPr>
              <a:t>rosuvastatin atorvastatin conversion</a:t>
            </a:r>
            <a:br/>
            <a:r>
              <a:rPr b="false" i="false" strike="noStrike" sz="1200" u="none">
                <a:solidFill>
                  <a:srgbClr val="FFFFFF"/>
                </a:solidFill>
                <a:latin typeface="Calibri"/>
              </a:rPr>
              <a:t>atorvastatin trials ppt</a:t>
            </a:r>
            <a:br/>
            <a:r>
              <a:rPr b="false" i="false" strike="noStrike" sz="1200" u="none">
                <a:solidFill>
                  <a:srgbClr val="FFFFFF"/>
                </a:solidFill>
                <a:latin typeface="Calibri"/>
              </a:rPr>
              <a:t>So I&amp;#039;m not sure if it is the lamictal or the result of feeling I&amp;#039;m taking care of myself</a:t>
            </a:r>
            <a:br/>
            <a:r>
              <a:rPr b="false" i="false" strike="noStrike" sz="1200" u="none">
                <a:solidFill>
                  <a:srgbClr val="FFFFFF"/>
                </a:solidFill>
                <a:latin typeface="Calibri"/>
              </a:rPr>
              <a:t>atorvastatin 20</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atorvastatin calcium used for</a:t>
            </a:r>
            <a:br/>
            <a:r>
              <a:rPr b="false" i="false" strike="noStrike" sz="1200" u="none">
                <a:solidFill>
                  <a:srgbClr val="FFFFFF"/>
                </a:solidFill>
                <a:latin typeface="Calibri"/>
              </a:rPr>
              <a:t>Why is this so important? First and most obviously, because the pope did not follow verbatim what Our Lady requested</a:t>
            </a:r>
            <a:br/>
            <a:r>
              <a:rPr b="false" i="false" strike="noStrike" sz="1200" u="none">
                <a:solidFill>
                  <a:srgbClr val="FFFFFF"/>
                </a:solidFill>
                <a:latin typeface="Calibri"/>
              </a:rPr>
              <a:t>atorvastatin 80 mg tablet</a:t>
            </a:r>
            <a:br/>
            <a:r>
              <a:rPr b="false" i="false" strike="noStrike" sz="1200" u="none">
                <a:solidFill>
                  <a:srgbClr val="FFFFFF"/>
                </a:solidFill>
                <a:latin typeface="Calibri"/>
              </a:rPr>
              <a:t>According to the latest studies, Motrin can also be used as a deterrent to Alzheimer&amp;rsquo;s Disease</a:t>
            </a:r>
            <a:br/>
            <a:r>
              <a:rPr b="false" i="false" strike="noStrike" sz="1200" u="none">
                <a:solidFill>
                  <a:srgbClr val="FFFFFF"/>
                </a:solidFill>
                <a:latin typeface="Calibri"/>
              </a:rPr>
              <a:t>atorvastatin generic availability date</a:t>
            </a:r>
            <a:br/>
            <a:r>
              <a:rPr b="false" i="false" strike="noStrike" sz="1200" u="none">
                <a:solidFill>
                  <a:srgbClr val="FFFFFF"/>
                </a:solidFill>
                <a:latin typeface="Calibri"/>
              </a:rPr>
              <a:t>Why is this so important? First and most obviously, because the pope did not follow verbatim what Our Lady requested</a:t>
            </a:r>
            <a:br/>
            <a:r>
              <a:rPr b="false" i="false" strike="noStrike" sz="1200" u="none">
                <a:solidFill>
                  <a:srgbClr val="FFFFFF"/>
                </a:solidFill>
                <a:latin typeface="Calibri"/>
              </a:rPr>
              <a:t>atorvastatin calcium tablets ip 10mg</a:t>
            </a:r>
            <a:br/>
            <a:r>
              <a:rPr b="false" i="false" strike="noStrike" sz="1200" u="none">
                <a:solidFill>
                  <a:srgbClr val="FFFFFF"/>
                </a:solidFill>
                <a:latin typeface="Calibri"/>
              </a:rPr>
              <a:t>Also usedto treat Urinary Tract Infections in does</a:t>
            </a:r>
            <a:br/>
            <a:r>
              <a:rPr b="false" i="false" strike="noStrike" sz="1200" u="none">
                <a:solidFill>
                  <a:srgbClr val="FFFFFF"/>
                </a:solidFill>
                <a:latin typeface="Calibri"/>
              </a:rPr>
              <a:t>price of atorvastatin at costco</a:t>
            </a:r>
            <a:br/>
            <a:r>
              <a:rPr b="false" i="false" strike="noStrike" sz="1200" u="none">
                <a:solidFill>
                  <a:srgbClr val="FFFFFF"/>
                </a:solidFill>
                <a:latin typeface="Calibri"/>
              </a:rPr>
              <a:t>order lipitor</a:t>
            </a:r>
            <a:br/>
            <a:r>
              <a:rPr b="false" i="false" strike="noStrike" sz="1200" u="none">
                <a:solidFill>
                  <a:srgbClr val="FFFFFF"/>
                </a:solidFill>
                <a:latin typeface="Calibri"/>
              </a:rPr>
              <a:t>rosuvastatin atorvastatin simvastatin</a:t>
            </a:r>
            <a:br/>
            <a:r>
              <a:rPr b="false" i="false" strike="noStrike" sz="1200" u="none">
                <a:solidFill>
                  <a:srgbClr val="FFFFFF"/>
                </a:solidFill>
                <a:latin typeface="Calibri"/>
              </a:rPr>
              <a:t>can i buy lipitor over the counter</a:t>
            </a:r>
            <a:br/>
            <a:r>
              <a:rPr b="false" i="false" strike="noStrike" sz="1200" u="none">
                <a:solidFill>
                  <a:srgbClr val="FFFFFF"/>
                </a:solidFill>
                <a:latin typeface="Calibri"/>
              </a:rPr>
              <a:t>I have never had a problem sleeping with the 2 latter medications</a:t>
            </a:r>
            <a:br/>
            <a:r>
              <a:rPr b="false" i="false" strike="noStrike" sz="1200" u="none">
                <a:solidFill>
                  <a:srgbClr val="FFFFFF"/>
                </a:solidFill>
                <a:latin typeface="Calibri"/>
              </a:rPr>
              <a:t>atorvastatin 10 mg image</a:t>
            </a:r>
            <a:br/>
            <a:r>
              <a:rPr b="false" i="false" strike="noStrike" sz="1200" u="none">
                <a:solidFill>
                  <a:srgbClr val="FFFFFF"/>
                </a:solidFill>
                <a:latin typeface="Calibri"/>
              </a:rPr>
              <a:t>lipitor 20 mg uk price</a:t>
            </a:r>
            <a:br/>
            <a:r>
              <a:rPr b="false" i="false" strike="noStrike" sz="1200" u="none">
                <a:solidFill>
                  <a:srgbClr val="FFFFFF"/>
                </a:solidFill>
                <a:latin typeface="Calibri"/>
              </a:rPr>
              <a:t>atorvastatin calcium dosage</a:t>
            </a:r>
            <a:br/>
            <a:r>
              <a:rPr b="false" i="false" strike="noStrike" sz="1200" u="none">
                <a:solidFill>
                  <a:srgbClr val="FFFFFF"/>
                </a:solidFill>
                <a:latin typeface="Calibri"/>
              </a:rPr>
              <a:t>atorvastatin calcium equivalent to atorvastatin 10 mg</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atorvastatin 40 mg cost</a:t>
            </a:r>
            <a:br/>
            <a:r>
              <a:rPr b="false" i="false" strike="noStrike" sz="1200" u="none">
                <a:solidFill>
                  <a:srgbClr val="FFFFFF"/>
                </a:solidFill>
                <a:latin typeface="Calibri"/>
              </a:rPr>
              <a:t>generic atorvastatin online</a:t>
            </a:r>
            <a:br/>
            <a:r>
              <a:rPr b="false" i="false" strike="noStrike" sz="1200" u="none">
                <a:solidFill>
                  <a:srgbClr val="FFFFFF"/>
                </a:solidFill>
                <a:latin typeface="Calibri"/>
              </a:rPr>
              <a:t>atorvastatin patent</a:t>
            </a:r>
            <a:br/>
            <a:r>
              <a:rPr b="false" i="false" strike="noStrike" sz="1200" u="none">
                <a:solidFill>
                  <a:srgbClr val="FFFFFF"/>
                </a:solidFill>
                <a:latin typeface="Calibri"/>
              </a:rPr>
              <a:t>how much does atorvastatin cost at walmart</a:t>
            </a:r>
            <a:br/>
            <a:r>
              <a:rPr b="false" i="false" strike="noStrike" sz="1200" u="none">
                <a:solidFill>
                  <a:srgbClr val="FFFFFF"/>
                </a:solidFill>
                <a:latin typeface="Calibri"/>
              </a:rPr>
              <a:t>atorvastatin 10 mg tablet</a:t>
            </a:r>
            <a:br/>
            <a:r>
              <a:rPr b="false" i="false" strike="noStrike" sz="1200" u="none">
                <a:solidFill>
                  <a:srgbClr val="FFFFFF"/>
                </a:solidFill>
                <a:latin typeface="Calibri"/>
              </a:rPr>
              <a:t>buy lipitor cheap</a:t>
            </a:r>
            <a:br/>
            <a:r>
              <a:rPr b="false" i="false" strike="noStrike" sz="1200" u="none">
                <a:solidFill>
                  <a:srgbClr val="FFFFFF"/>
                </a:solidFill>
                <a:latin typeface="Calibri"/>
              </a:rPr>
              <a:t>where to buy generic lipitor in us</a:t>
            </a:r>
            <a:br/>
            <a:r>
              <a:rPr b="false" i="false" strike="noStrike" sz="1200" u="none">
                <a:solidFill>
                  <a:srgbClr val="FFFFFF"/>
                </a:solidFill>
                <a:latin typeface="Calibri"/>
              </a:rPr>
              <a:t>price of atorvastatin at target</a:t>
            </a:r>
            <a:br/>
            <a:r>
              <a:rPr b="false" i="false" strike="noStrike" sz="1200" u="none">
                <a:solidFill>
                  <a:srgbClr val="FFFFFF"/>
                </a:solidFill>
                <a:latin typeface="Calibri"/>
              </a:rPr>
              <a:t>lipitor atorvastatin calcium 20mg</a:t>
            </a:r>
            <a:br/>
            <a:r>
              <a:rPr b="false" i="false" strike="noStrike" sz="1200" u="none">
                <a:solidFill>
                  <a:srgbClr val="FFFFFF"/>
                </a:solidFill>
                <a:latin typeface="Calibri"/>
              </a:rPr>
              <a:t>Take 0.5ml from &amp;ldquo;Solution D&amp;rdquo;, and add 0.5ml of sterile water, final concentration = TMP 0.004mg/ SMX 0.02mg / ml, label this Dose #1.</a:t>
            </a:r>
            <a:br/>
            <a:r>
              <a:rPr b="false" i="false" strike="noStrike" sz="1200" u="none">
                <a:solidFill>
                  <a:srgbClr val="FFFFFF"/>
                </a:solidFill>
                <a:latin typeface="Calibri"/>
              </a:rPr>
              <a:t>atorvastatin 10 mg tablet picture</a:t>
            </a:r>
            <a:br/>
            <a:r>
              <a:rPr b="false" i="false" strike="noStrike" sz="1200" u="none">
                <a:solidFill>
                  <a:srgbClr val="FFFFFF"/>
                </a:solidFill>
                <a:latin typeface="Calibri"/>
              </a:rPr>
              <a:t>atorvastatin fenofibrate interaction</a:t>
            </a:r>
            <a:br/>
            <a:r>
              <a:rPr b="false" i="false" strike="noStrike" sz="1200" u="none">
                <a:solidFill>
                  <a:srgbClr val="FFFFFF"/>
                </a:solidFill>
                <a:latin typeface="Calibri"/>
              </a:rPr>
              <a:t>generic atorvastatin recall</a:t>
            </a:r>
            <a:br/>
            <a:r>
              <a:rPr b="false" i="false" strike="noStrike" sz="1200" u="none">
                <a:solidFill>
                  <a:srgbClr val="FFFFFF"/>
                </a:solidFill>
                <a:latin typeface="Calibri"/>
              </a:rPr>
              <a:t>price of atorvastatin 10 mg in india</a:t>
            </a:r>
            <a:br/>
            <a:r>
              <a:rPr b="false" i="false" strike="noStrike" sz="1200" u="none">
                <a:solidFill>
                  <a:srgbClr val="FFFFFF"/>
                </a:solidFill>
                <a:latin typeface="Calibri"/>
              </a:rPr>
              <a:t>lipitor 5mg dose</a:t>
            </a:r>
            <a:br/>
            <a:r>
              <a:rPr b="false" i="false" strike="noStrike" sz="1200" u="none">
                <a:solidFill>
                  <a:srgbClr val="FFFFFF"/>
                </a:solidFill>
                <a:latin typeface="Calibri"/>
              </a:rPr>
              <a:t>Hurricanes are a demon that we live with, and not to be able to protect against them is very short-sighted."</a:t>
            </a:r>
            <a:br/>
            <a:r>
              <a:rPr b="false" i="false" strike="noStrike" sz="1200" u="none">
                <a:solidFill>
                  <a:srgbClr val="FFFFFF"/>
                </a:solidFill>
                <a:latin typeface="Calibri"/>
              </a:rPr>
              <a:t>atorvastatin calcium 10 mg po tabs</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atorvastatin simvastatin equivalent dose</a:t>
            </a:r>
            <a:br/>
            <a:r>
              <a:rPr b="false" i="false" strike="noStrike" sz="1200" u="none">
                <a:solidFill>
                  <a:srgbClr val="FFFFFF"/>
                </a:solidFill>
                <a:latin typeface="Calibri"/>
              </a:rPr>
              <a:t>Are we on the right track? Could be she picked it up at the Dog Park</a:t>
            </a:r>
            <a:br/>
            <a:r>
              <a:rPr b="false" i="false" strike="noStrike" sz="1200" u="none">
                <a:solidFill>
                  <a:srgbClr val="FFFFFF"/>
                </a:solidFill>
                <a:latin typeface="Calibri"/>
              </a:rPr>
              <a:t>cheapest lipitor online</a:t>
            </a:r>
            <a:br/>
            <a:r>
              <a:rPr b="false" i="false" strike="noStrike" sz="1200" u="none">
                <a:solidFill>
                  <a:srgbClr val="FFFFFF"/>
                </a:solidFill>
                <a:latin typeface="Calibri"/>
              </a:rPr>
              <a:t>atorvastatin calcium</a:t>
            </a:r>
            <a:br/>
            <a:r>
              <a:rPr b="false" i="false" strike="noStrike" sz="1200" u="none">
                <a:solidFill>
                  <a:srgbClr val="FFFFFF"/>
                </a:solidFill>
                <a:latin typeface="Calibri"/>
              </a:rPr>
              <a:t>The latter condition affects the gums, making eating painful</a:t>
            </a:r>
            <a:br/>
            <a:r>
              <a:rPr b="false" i="false" strike="noStrike" sz="1200" u="none">
                <a:solidFill>
                  <a:srgbClr val="FFFFFF"/>
                </a:solidFill>
                <a:latin typeface="Calibri"/>
              </a:rPr>
              <a:t>atorvastatin 40 mg tablet picture</a:t>
            </a:r>
            <a:br/>
            <a:r>
              <a:rPr b="false" i="false" strike="noStrike" sz="1200" u="none">
                <a:solidFill>
                  <a:srgbClr val="FFFFFF"/>
                </a:solidFill>
                <a:latin typeface="Calibri"/>
              </a:rPr>
              <a:t>can i take 5 mg of lipitor</a:t>
            </a:r>
            <a:br/>
            <a:r>
              <a:rPr b="false" i="false" strike="noStrike" sz="1200" u="none">
                <a:solidFill>
                  <a:srgbClr val="FFFFFF"/>
                </a:solidFill>
                <a:latin typeface="Calibri"/>
              </a:rPr>
              <a:t>A little gross, didn&amp;#39;t happen often</a:t>
            </a:r>
            <a:br/>
            <a:r>
              <a:rPr b="false" i="false" strike="noStrike" sz="1200" u="none">
                <a:solidFill>
                  <a:srgbClr val="FFFFFF"/>
                </a:solidFill>
                <a:latin typeface="Calibri"/>
              </a:rPr>
              <a:t>atorvastatin patent australia</a:t>
            </a:r>
            <a:br/>
            <a:r>
              <a:rPr b="false" i="false" strike="noStrike" sz="1200" u="none">
                <a:solidFill>
                  <a:srgbClr val="FFFFFF"/>
                </a:solidFill>
                <a:latin typeface="Calibri"/>
              </a:rPr>
              <a:t>teva atorvastatin</a:t>
            </a:r>
            <a:br/>
            <a:r>
              <a:rPr b="false" i="false" strike="noStrike" sz="1200" u="none">
                <a:solidFill>
                  <a:srgbClr val="FFFFFF"/>
                </a:solidFill>
                <a:latin typeface="Calibri"/>
              </a:rPr>
              <a:t>Just 4 months ago I mad the decision to come off the tablets, I had already changed from 60 mg to 40mgdaily on my own for about 6 months</a:t>
            </a:r>
            <a:br/>
            <a:r>
              <a:rPr b="false" i="false" strike="noStrike" sz="1200" u="none">
                <a:solidFill>
                  <a:srgbClr val="FFFFFF"/>
                </a:solidFill>
                <a:latin typeface="Calibri"/>
              </a:rPr>
              <a:t>atorvastatin rosuvastatin triglycerides</a:t>
            </a:r>
            <a:br/>
            <a:r>
              <a:rPr b="false" i="false" strike="noStrike" sz="1200" u="none">
                <a:solidFill>
                  <a:srgbClr val="FFFFFF"/>
                </a:solidFill>
                <a:latin typeface="Calibri"/>
              </a:rPr>
              <a:t>It is not known whether olmesartan is excreted in human milk; thiazides appear in human milk</a:t>
            </a:r>
            <a:br/>
            <a:r>
              <a:rPr b="false" i="false" strike="noStrike" sz="1200" u="none">
                <a:solidFill>
                  <a:srgbClr val="FFFFFF"/>
                </a:solidFill>
                <a:latin typeface="Calibri"/>
              </a:rPr>
              <a:t>ezetimibe atorvastatin clinical trials</a:t>
            </a:r>
            <a:br/>
            <a:r>
              <a:rPr b="false" i="false" strike="noStrike" sz="1200" u="none">
                <a:solidFill>
                  <a:srgbClr val="FFFFFF"/>
                </a:solidFill>
                <a:latin typeface="Calibri"/>
              </a:rPr>
              <a:t>I hate putting up a "front" for everyone</a:t>
            </a:r>
            <a:br/>
            <a:r>
              <a:rPr b="false" i="false" strike="noStrike" sz="1200" u="none">
                <a:solidFill>
                  <a:srgbClr val="FFFFFF"/>
                </a:solidFill>
                <a:latin typeface="Calibri"/>
              </a:rPr>
              <a:t>simvastatin atorvastatin equivalent</a:t>
            </a:r>
            <a:br/>
            <a:r>
              <a:rPr b="false" i="false" strike="noStrike" sz="1200" u="none">
                <a:solidFill>
                  <a:srgbClr val="FFFFFF"/>
                </a:solidFill>
                <a:latin typeface="Calibri"/>
              </a:rPr>
              <a:t>Periodic musculoskeletal assessments were conducted by treatment-blinded examiners</a:t>
            </a:r>
            <a:b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lipitor 80 mg price comparison</a:t>
            </a:r>
            <a:br/>
            <a:r>
              <a:rPr b="false" i="false" strike="noStrike" sz="1200" u="none">
                <a:solidFill>
                  <a:srgbClr val="FFFFFF"/>
                </a:solidFill>
                <a:latin typeface="Calibri"/>
              </a:rPr>
              <a:t>atorvastatin patent uk</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2015-12-20T01:16:55+04:00</dcterms:created>
  <dcterms:modified xsi:type="dcterms:W3CDTF">2015-12-20T01:16:55+04:00</dcterms:modified>
  <dc:title>Atorvastatin Canada - Atorvastatin Simvastatin Equivalent Dose</dc:title>
  <dc:description>Atorvastatin tablets spc, lipitor 20 mg tablet, generic atorvastatin price, simvastatin versus atorvastatin, atorvastatin calcium 20mg price, lipitor mail order, cost of atorvastatin 40 mg</dc:description>
  <dc:subject>Atorvastatin Canada - Atorvastatin Simvastatin Equivalent Dose</dc:subject>
  <cp:keywords>lipitor 80 mg, atorvastatin price walgreens, what is atorvastatin calcium taken for, lipitor 10 mg atorvastatin calcium, atorvastatin price comparison india, cost of atorvastatin calcium, amlodipine besylate atorvastatin calcium combination tablet, price of atorvastatin at costco, atorvastatin patent, buy lipitor cheap</cp:keywords>
  <cp:category/>
</cp:coreProperties>
</file>