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5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5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5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5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5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5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Lipitor 20 Mg Atorvastatin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calcium tablets 40 mg</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lipitor atorvastatina calcica 20 mg</a:t>
            </a:r>
            <a:br/>
            <a:r>
              <a:rPr b="false" i="false" strike="noStrike" sz="1200" u="none">
                <a:solidFill>
                  <a:srgbClr val="FFFFFF"/>
                </a:solidFill>
                <a:latin typeface="Calibri"/>
              </a:rPr>
              <a:t>Most researchers agree high estrogen levels so that but in enlargement because tissue regeneration leads to a stronger before can satisfy them sexually</a:t>
            </a:r>
            <a:br/>
            <a:r>
              <a:rPr b="false" i="false" strike="noStrike" sz="1200" u="none">
                <a:solidFill>
                  <a:srgbClr val="FFFFFF"/>
                </a:solidFill>
                <a:latin typeface="Calibri"/>
              </a:rPr>
              <a:t>trovas atorvastatin tablets 20mg</a:t>
            </a:r>
            <a:br/>
            <a:r>
              <a:rPr b="false" i="false" strike="noStrike" sz="1200" u="none">
                <a:solidFill>
                  <a:srgbClr val="FFFFFF"/>
                </a:solidFill>
                <a:latin typeface="Calibri"/>
              </a:rPr>
              <a:t>walmart pharmacy atorvastatin price</a:t>
            </a:r>
            <a:br/>
            <a:r>
              <a:rPr b="false" i="false" strike="noStrike" sz="1200" u="none">
                <a:solidFill>
                  <a:srgbClr val="FFFFFF"/>
                </a:solidFill>
                <a:latin typeface="Calibri"/>
              </a:rPr>
              <a:t>However an essential oil can carry between 200-800 known compounds</a:t>
            </a:r>
            <a:br/>
            <a:r>
              <a:rPr b="false" i="false" strike="noStrike" sz="1200" u="none">
                <a:solidFill>
                  <a:srgbClr val="FFFFFF"/>
                </a:solidFill>
                <a:latin typeface="Calibri"/>
              </a:rPr>
              <a:t>atorvastatin 40 mg efectos secundarios</a:t>
            </a:r>
            <a:br/>
            <a:r>
              <a:rPr b="false" i="false" strike="noStrike" sz="1200" u="none">
                <a:solidFill>
                  <a:srgbClr val="FFFFFF"/>
                </a:solidFill>
                <a:latin typeface="Calibri"/>
              </a:rPr>
              <a:t>buying lipitor in spain</a:t>
            </a:r>
            <a:br/>
            <a:r>
              <a:rPr b="false" i="false" strike="noStrike" sz="1200" u="none">
                <a:solidFill>
                  <a:srgbClr val="FFFFFF"/>
                </a:solidFill>
                <a:latin typeface="Calibri"/>
              </a:rPr>
              <a:t>lipitor 20 mg 30 film tablet fiyat俚lipitor mg dosage</a:t>
            </a:r>
            <a:br/>
            <a:r>
              <a:rPr b="false" i="false" strike="noStrike" sz="1200" u="none">
                <a:solidFill>
                  <a:srgbClr val="FFFFFF"/>
                </a:solidFill>
                <a:latin typeface="Calibri"/>
              </a:rPr>
              <a:t>Retin A cream is commonly used to treat deep wrinkles, face wrinkles, eye wrinkles, forehead wrinkles while Adapalene is commonly used to treat acne vulgaris and pimples</a:t>
            </a:r>
            <a:br/>
            <a:r>
              <a:rPr b="false" i="false" strike="noStrike" sz="1200" u="none">
                <a:solidFill>
                  <a:srgbClr val="FFFFFF"/>
                </a:solidFill>
                <a:latin typeface="Calibri"/>
              </a:rPr>
              <a:t>atorvastatin price</a:t>
            </a:r>
            <a:br/>
            <a:r>
              <a:rPr b="false" i="false" strike="noStrike" sz="1200" u="none">
                <a:solidFill>
                  <a:srgbClr val="FFFFFF"/>
                </a:solidFill>
                <a:latin typeface="Calibri"/>
              </a:rPr>
              <a:t>I am doing the apple cider vinegar thing and see how it goes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20 mg tab leg</a:t>
            </a:r>
            <a:br/>
            <a:r>
              <a:rPr b="false" i="false" strike="noStrike" sz="1200" u="none">
                <a:solidFill>
                  <a:srgbClr val="FFFFFF"/>
                </a:solidFill>
                <a:latin typeface="Calibri"/>
              </a:rPr>
              <a:t>He had lost some pace, had a persistent back problem, and the signings of Chris Smalling and Phil Jones had everyone presuming the old guard would be eased out</a:t>
            </a:r>
            <a:br/>
            <a:r>
              <a:rPr b="false" i="false" strike="noStrike" sz="1200" u="none">
                <a:solidFill>
                  <a:srgbClr val="FFFFFF"/>
                </a:solidFill>
                <a:latin typeface="Calibri"/>
              </a:rPr>
              <a:t>atorvastatin clinical trials ppt</a:t>
            </a:r>
            <a:br/>
            <a:r>
              <a:rPr b="false" i="false" strike="noStrike" sz="1200" u="none">
                <a:solidFill>
                  <a:srgbClr val="FFFFFF"/>
                </a:solidFill>
                <a:latin typeface="Calibri"/>
              </a:rPr>
              <a:t>buy lipitor online uk</a:t>
            </a:r>
            <a:br/>
            <a:r>
              <a:rPr b="false" i="false" strike="noStrike" sz="1200" u="none">
                <a:solidFill>
                  <a:srgbClr val="FFFFFF"/>
                </a:solidFill>
                <a:latin typeface="Calibri"/>
              </a:rPr>
              <a:t>atorvastatin teva 10mg</a:t>
            </a:r>
            <a:br/>
            <a:r>
              <a:rPr b="false" i="false" strike="noStrike" sz="1200" u="none">
                <a:solidFill>
                  <a:srgbClr val="FFFFFF"/>
                </a:solidFill>
                <a:latin typeface="Calibri"/>
              </a:rPr>
              <a:t>atorvastatin buy online uk</a:t>
            </a:r>
            <a:br/>
            <a:r>
              <a:rPr b="false" i="false" strike="noStrike" sz="1200" u="none">
                <a:solidFill>
                  <a:srgbClr val="FFFFFF"/>
                </a:solidFill>
                <a:latin typeface="Calibri"/>
              </a:rPr>
              <a:t>generic atorvastatin calcium</a:t>
            </a:r>
            <a:br/>
            <a:r>
              <a:rPr b="false" i="false" strike="noStrike" sz="1200" u="none">
                <a:solidFill>
                  <a:srgbClr val="FFFFFF"/>
                </a:solidFill>
                <a:latin typeface="Calibri"/>
              </a:rPr>
              <a:t>atorvastatin 20 mg price costco</a:t>
            </a:r>
            <a:br/>
            <a:r>
              <a:rPr b="false" i="false" strike="noStrike" sz="1200" u="none">
                <a:solidFill>
                  <a:srgbClr val="FFFFFF"/>
                </a:solidFill>
                <a:latin typeface="Calibri"/>
              </a:rPr>
              <a:t>I am really shakey and my heart is beating realy fast</a:t>
            </a:r>
            <a:br/>
            <a:r>
              <a:rPr b="false" i="false" strike="noStrike" sz="1200" u="none">
                <a:solidFill>
                  <a:srgbClr val="FFFFFF"/>
                </a:solidFill>
                <a:latin typeface="Calibri"/>
              </a:rPr>
              <a:t>does lipitor come in 5mg</a:t>
            </a:r>
            <a:br/>
            <a:r>
              <a:rPr b="false" i="false" strike="noStrike" sz="1200" u="none">
                <a:solidFill>
                  <a:srgbClr val="FFFFFF"/>
                </a:solidFill>
                <a:latin typeface="Calibri"/>
              </a:rPr>
              <a:t>atorvastatin 40 mg film coated tablets</a:t>
            </a:r>
            <a:br/>
            <a:r>
              <a:rPr b="false" i="false" strike="noStrike" sz="1200" u="none">
                <a:solidFill>
                  <a:srgbClr val="FFFFFF"/>
                </a:solidFill>
                <a:latin typeface="Calibri"/>
              </a:rPr>
              <a:t>atorvastatin calcium 10mg</a:t>
            </a:r>
            <a:br/>
            <a:r>
              <a:rPr b="false" i="false" strike="noStrike" sz="1200" u="none">
                <a:solidFill>
                  <a:srgbClr val="FFFFFF"/>
                </a:solidFill>
                <a:latin typeface="Calibri"/>
              </a:rPr>
              <a:t>pharmacokinetics of atorvastatin calcium</a:t>
            </a:r>
            <a:br/>
            <a:r>
              <a:rPr b="false" i="false" strike="noStrike" sz="1200" u="none">
                <a:solidFill>
                  <a:srgbClr val="FFFFFF"/>
                </a:solidFill>
                <a:latin typeface="Calibri"/>
              </a:rPr>
              <a:t>cheap lipitor generic</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where can i buy lipitor generic</a:t>
            </a:r>
            <a:br/>
            <a:r>
              <a:rPr b="false" i="false" strike="noStrike" sz="1200" u="none">
                <a:solidFill>
                  <a:srgbClr val="FFFFFF"/>
                </a:solidFill>
                <a:latin typeface="Calibri"/>
              </a:rPr>
              <a:t>Normally, hair is constantly being lost and replaced in a cycle that ensures no changes in the amount of hair covering the body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costco pharmacy atorvastatin recall</a:t>
            </a:r>
            <a:br/>
            <a:r>
              <a:rPr b="false" i="false" strike="noStrike" sz="1200" u="none">
                <a:solidFill>
                  <a:srgbClr val="FFFFFF"/>
                </a:solidFill>
                <a:latin typeface="Calibri"/>
              </a:rPr>
              <a:t>what is atorvastatin 40 mg</a:t>
            </a:r>
            <a:br/>
            <a:r>
              <a:rPr b="false" i="false" strike="noStrike" sz="1200" u="none">
                <a:solidFill>
                  <a:srgbClr val="FFFFFF"/>
                </a:solidFill>
                <a:latin typeface="Calibri"/>
              </a:rPr>
              <a:t>amlodipine atorvastatin interaction</a:t>
            </a:r>
            <a:br/>
            <a:r>
              <a:rPr b="false" i="false" strike="noStrike" sz="1200" u="none">
                <a:solidFill>
                  <a:srgbClr val="FFFFFF"/>
                </a:solidFill>
                <a:latin typeface="Calibri"/>
              </a:rPr>
              <a:t>cheap generic atorvastatin</a:t>
            </a:r>
            <a:br/>
            <a:r>
              <a:rPr b="false" i="false" strike="noStrike" sz="1200" u="none">
                <a:solidFill>
                  <a:srgbClr val="FFFFFF"/>
                </a:solidFill>
                <a:latin typeface="Calibri"/>
              </a:rPr>
              <a:t>atorvastatin patent expiry date</a:t>
            </a:r>
            <a:br/>
            <a:r>
              <a:rPr b="false" i="false" strike="noStrike" sz="1200" u="none">
                <a:solidFill>
                  <a:srgbClr val="FFFFFF"/>
                </a:solidFill>
                <a:latin typeface="Calibri"/>
              </a:rPr>
              <a:t>lipitor 20mg generic</a:t>
            </a:r>
            <a:br/>
            <a:r>
              <a:rPr b="false" i="false" strike="noStrike" sz="1200" u="none">
                <a:solidFill>
                  <a:srgbClr val="FFFFFF"/>
                </a:solidFill>
                <a:latin typeface="Calibri"/>
              </a:rPr>
              <a:t>Budeprion XL 300 contained the right amount of the active ingredient, bupropion--but released it at a substantially different rate than the brand-name drug did</a:t>
            </a:r>
            <a:br/>
            <a:r>
              <a:rPr b="false" i="false" strike="noStrike" sz="1200" u="none">
                <a:solidFill>
                  <a:srgbClr val="FFFFFF"/>
                </a:solidFill>
                <a:latin typeface="Calibri"/>
              </a:rPr>
              <a:t>generic atorvastatin cost uk</a:t>
            </a:r>
            <a:br/>
            <a:r>
              <a:rPr b="false" i="false" strike="noStrike" sz="1200" u="none">
                <a:solidFill>
                  <a:srgbClr val="FFFFFF"/>
                </a:solidFill>
                <a:latin typeface="Calibri"/>
              </a:rPr>
              <a:t>buy lipitor generic</a:t>
            </a:r>
            <a:br/>
            <a:r>
              <a:rPr b="false" i="false" strike="noStrike" sz="1200" u="none">
                <a:solidFill>
                  <a:srgbClr val="FFFFFF"/>
                </a:solidFill>
                <a:latin typeface="Calibri"/>
              </a:rPr>
              <a:t>Offer valid on all purchases placed on GraciousHome.com</a:t>
            </a:r>
            <a:br/>
            <a:r>
              <a:rPr b="false" i="false" strike="noStrike" sz="1200" u="none">
                <a:solidFill>
                  <a:srgbClr val="FFFFFF"/>
                </a:solidFill>
                <a:latin typeface="Calibri"/>
              </a:rPr>
              <a:t>atorvastatin pharmacokinetics linear</a:t>
            </a:r>
            <a:br/>
            <a:r>
              <a:rPr b="false" i="false" strike="noStrike" sz="1200" u="none">
                <a:solidFill>
                  <a:srgbClr val="FFFFFF"/>
                </a:solidFill>
                <a:latin typeface="Calibri"/>
              </a:rPr>
              <a:t>price of atorvastatin lipitor 20mg</a:t>
            </a:r>
            <a:br/>
            <a:r>
              <a:rPr b="false" i="false" strike="noStrike" sz="1200" u="none">
                <a:solidFill>
                  <a:srgbClr val="FFFFFF"/>
                </a:solidFill>
                <a:latin typeface="Calibri"/>
              </a:rPr>
              <a:t>rosuvastatin atorvastatin trial</a:t>
            </a:r>
            <a:br/>
            <a:r>
              <a:rPr b="false" i="false" strike="noStrike" sz="1200" u="none">
                <a:solidFill>
                  <a:srgbClr val="FFFFFF"/>
                </a:solidFill>
                <a:latin typeface="Calibri"/>
              </a:rPr>
              <a:t>what is atorvastatin calcium tablets ip</a:t>
            </a:r>
            <a:br/>
            <a:r>
              <a:rPr b="false" i="false" strike="noStrike" sz="1200" u="none">
                <a:solidFill>
                  <a:srgbClr val="FFFFFF"/>
                </a:solidFill>
                <a:latin typeface="Calibri"/>
              </a:rPr>
              <a:t>In severe cases, the combination of butalbital and acetaminophen (Fioricet) or butalbital and aspirin (Fiorinal) may be helpful.</a:t>
            </a:r>
            <a:br/>
            <a:r>
              <a:rPr b="false" i="false" strike="noStrike" sz="1200" u="none">
                <a:solidFill>
                  <a:srgbClr val="FFFFFF"/>
                </a:solidFill>
                <a:latin typeface="Calibri"/>
              </a:rPr>
              <a:t>atorvastatin cost</a:t>
            </a:r>
            <a:br/>
            <a:r>
              <a:rPr b="false" i="false" strike="noStrike" sz="1200" u="none">
                <a:solidFill>
                  <a:srgbClr val="FFFFFF"/>
                </a:solidFill>
                <a:latin typeface="Calibri"/>
              </a:rPr>
              <a:t>atorvastatin price comparison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low dose lipitor 5mg</a:t>
            </a:r>
            <a:br/>
            <a:r>
              <a:rPr b="false" i="false" strike="noStrike" sz="1200" u="none">
                <a:solidFill>
                  <a:srgbClr val="FFFFFF"/>
                </a:solidFill>
                <a:latin typeface="Calibri"/>
              </a:rPr>
              <a:t>atorvastatin 20 mg cost</a:t>
            </a:r>
            <a:br/>
            <a:r>
              <a:rPr b="false" i="false" strike="noStrike" sz="1200" u="none">
                <a:solidFill>
                  <a:srgbClr val="FFFFFF"/>
                </a:solidFill>
                <a:latin typeface="Calibri"/>
              </a:rPr>
              <a:t>atorvastatin 10 mg tab</a:t>
            </a:r>
            <a:br/>
            <a:r>
              <a:rPr b="false" i="false" strike="noStrike" sz="1200" u="none">
                <a:solidFill>
                  <a:srgbClr val="FFFFFF"/>
                </a:solidFill>
                <a:latin typeface="Calibri"/>
              </a:rPr>
              <a:t>Johnny, not only was this drug a bear to come off of, it also gave me problems when on it</a:t>
            </a:r>
            <a:br/>
            <a:r>
              <a:rPr b="false" i="false" strike="noStrike" sz="1200" u="none">
                <a:solidFill>
                  <a:srgbClr val="FFFFFF"/>
                </a:solidFill>
                <a:latin typeface="Calibri"/>
              </a:rPr>
              <a:t>generic atorvastatin price uk</a:t>
            </a:r>
            <a:br/>
            <a:r>
              <a:rPr b="false" i="false" strike="noStrike" sz="1200" u="none">
                <a:solidFill>
                  <a:srgbClr val="FFFFFF"/>
                </a:solidFill>
                <a:latin typeface="Calibri"/>
              </a:rPr>
              <a:t>cheap lipitor 20 mg</a:t>
            </a:r>
            <a:br/>
            <a:r>
              <a:rPr b="false" i="false" strike="noStrike" sz="1200" u="none">
                <a:solidFill>
                  <a:srgbClr val="FFFFFF"/>
                </a:solidFill>
                <a:latin typeface="Calibri"/>
              </a:rPr>
              <a:t>Except I haven&amp;#039;t started weaning off</a:t>
            </a:r>
            <a:br/>
            <a:r>
              <a:rPr b="false" i="false" strike="noStrike" sz="1200" u="none">
                <a:solidFill>
                  <a:srgbClr val="FFFFFF"/>
                </a:solidFill>
                <a:latin typeface="Calibri"/>
              </a:rPr>
              <a:t>atorvastatin primary prevention trials</a:t>
            </a:r>
            <a:br/>
            <a:r>
              <a:rPr b="false" i="false" strike="noStrike" sz="1200" u="none">
                <a:solidFill>
                  <a:srgbClr val="FFFFFF"/>
                </a:solidFill>
                <a:latin typeface="Calibri"/>
              </a:rPr>
              <a:t>atorvastatin 10 mg tablet price</a:t>
            </a:r>
            <a:br/>
            <a:r>
              <a:rPr b="false" i="false" strike="noStrike" sz="1200" u="none">
                <a:solidFill>
                  <a:srgbClr val="FFFFFF"/>
                </a:solidFill>
                <a:latin typeface="Calibri"/>
              </a:rPr>
              <a:t>atorvastatin tablets ip 20 mg</a:t>
            </a:r>
            <a:br/>
            <a:r>
              <a:rPr b="false" i="false" strike="noStrike" sz="1200" u="none">
                <a:solidFill>
                  <a:srgbClr val="FFFFFF"/>
                </a:solidFill>
                <a:latin typeface="Calibri"/>
              </a:rPr>
              <a:t>lipitor cheapest price</a:t>
            </a:r>
            <a:br/>
            <a:r>
              <a:rPr b="false" i="false" strike="noStrike" sz="1200" u="none">
                <a:solidFill>
                  <a:srgbClr val="FFFFFF"/>
                </a:solidFill>
                <a:latin typeface="Calibri"/>
              </a:rPr>
              <a:t>atorvastatin online uk</a:t>
            </a:r>
            <a:br/>
            <a:r>
              <a:rPr b="false" i="false" strike="noStrike" sz="1200" u="none">
                <a:solidFill>
                  <a:srgbClr val="FFFFFF"/>
                </a:solidFill>
                <a:latin typeface="Calibri"/>
              </a:rPr>
              <a:t>atorvastatin tablets bp monograph</a:t>
            </a:r>
            <a:br/>
            <a:r>
              <a:rPr b="false" i="false" strike="noStrike" sz="1200" u="none">
                <a:solidFill>
                  <a:srgbClr val="FFFFFF"/>
                </a:solidFill>
                <a:latin typeface="Calibri"/>
              </a:rPr>
              <a:t>generic atorvastatin canada</a:t>
            </a:r>
            <a:br/>
            <a:r>
              <a:rPr b="false" i="false" strike="noStrike" sz="1200" u="none">
                <a:solidFill>
                  <a:srgbClr val="FFFFFF"/>
                </a:solidFill>
                <a:latin typeface="Calibri"/>
              </a:rPr>
              <a:t>thuoc lipitor 5mg</a:t>
            </a:r>
            <a:br/>
            <a:r>
              <a:rPr b="false" i="false" strike="noStrike" sz="1200" u="none">
                <a:solidFill>
                  <a:srgbClr val="FFFFFF"/>
                </a:solidFill>
                <a:latin typeface="Calibri"/>
              </a:rPr>
              <a:t>atorvastatin generic walmart price</a:t>
            </a:r>
            <a:br/>
            <a:r>
              <a:rPr b="false" i="false" strike="noStrike" sz="1200" u="none">
                <a:solidFill>
                  <a:srgbClr val="FFFFFF"/>
                </a:solidFill>
                <a:latin typeface="Calibri"/>
              </a:rPr>
              <a:t>buy lipitor in canada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health canada atorvastatin recall</a:t>
            </a:r>
            <a:br/>
            <a:r>
              <a:rPr b="false" i="false" strike="noStrike" sz="1200" u="none">
                <a:solidFill>
                  <a:srgbClr val="FFFFFF"/>
                </a:solidFill>
                <a:latin typeface="Calibri"/>
              </a:rPr>
              <a:t>It is best taken on an empty stomach as fatty food interferes with its absorption</a:t>
            </a:r>
            <a:br/>
            <a:r>
              <a:rPr b="false" i="false" strike="noStrike" sz="1200" u="none">
                <a:solidFill>
                  <a:srgbClr val="FFFFFF"/>
                </a:solidFill>
                <a:latin typeface="Calibri"/>
              </a:rPr>
              <a:t>lipitor 20 mg price philippines</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atorvastatin 80 mg fda warning</a:t>
            </a:r>
            <a:br/>
            <a:r>
              <a:rPr b="false" i="false" strike="noStrike" sz="1200" u="none">
                <a:solidFill>
                  <a:srgbClr val="FFFFFF"/>
                </a:solidFill>
                <a:latin typeface="Calibri"/>
              </a:rPr>
              <a:t>atorvastatin 80 mg in acute coronary syndrome</a:t>
            </a:r>
            <a:br/>
            <a:r>
              <a:rPr b="false" i="false" strike="noStrike" sz="1200" u="none">
                <a:solidFill>
                  <a:srgbClr val="FFFFFF"/>
                </a:solidFill>
                <a:latin typeface="Calibri"/>
              </a:rPr>
              <a:t>mail order atorvastatin</a:t>
            </a:r>
            <a:br/>
            <a:r>
              <a:rPr b="false" i="false" strike="noStrike" sz="1200" u="none">
                <a:solidFill>
                  <a:srgbClr val="FFFFFF"/>
                </a:solidFill>
                <a:latin typeface="Calibri"/>
              </a:rPr>
              <a:t>The manager monkey mebendazole buy certificate Tara Shears from the University of Liverpool also works with the LHCb, but was not involved with this particular discovery</a:t>
            </a:r>
            <a:br/>
            <a:r>
              <a:rPr b="false" i="false" strike="noStrike" sz="1200" u="none">
                <a:solidFill>
                  <a:srgbClr val="FFFFFF"/>
                </a:solidFill>
                <a:latin typeface="Calibri"/>
              </a:rPr>
              <a:t>atorvastatin calcium tablets bp monograph</a:t>
            </a:r>
            <a:br/>
            <a:r>
              <a:rPr b="false" i="false" strike="noStrike" sz="1200" u="none">
                <a:solidFill>
                  <a:srgbClr val="FFFFFF"/>
                </a:solidFill>
                <a:latin typeface="Calibri"/>
              </a:rPr>
              <a:t>Success means that we actually get health as oppose to a manipulation of our natural processes</a:t>
            </a:r>
            <a:br/>
            <a:r>
              <a:rPr b="false" i="false" strike="noStrike" sz="1200" u="none">
                <a:solidFill>
                  <a:srgbClr val="FFFFFF"/>
                </a:solidFill>
                <a:latin typeface="Calibri"/>
              </a:rPr>
              <a:t>atorvastatin pharmacokinetics</a:t>
            </a:r>
            <a:br/>
            <a:r>
              <a:rPr b="false" i="false" strike="noStrike" sz="1200" u="none">
                <a:solidFill>
                  <a:srgbClr val="FFFFFF"/>
                </a:solidFill>
                <a:latin typeface="Calibri"/>
              </a:rPr>
              <a:t>suggested I wait til march or so then re-evaluate</a:t>
            </a:r>
            <a:br/>
            <a:r>
              <a:rPr b="false" i="false" strike="noStrike" sz="1200" u="none">
                <a:solidFill>
                  <a:srgbClr val="FFFFFF"/>
                </a:solidFill>
                <a:latin typeface="Calibri"/>
              </a:rPr>
              <a:t>atorvastatin rosuvastatin planet</a:t>
            </a:r>
            <a:br/>
            <a:r>
              <a:rPr b="false" i="false" strike="noStrike" sz="1200" u="none">
                <a:solidFill>
                  <a:srgbClr val="FFFFFF"/>
                </a:solidFill>
                <a:latin typeface="Calibri"/>
              </a:rPr>
              <a:t>lipitor 5mg</a:t>
            </a:r>
            <a:br/>
            <a:r>
              <a:rPr b="false" i="false" strike="noStrike" sz="1200" u="none">
                <a:solidFill>
                  <a:srgbClr val="FFFFFF"/>
                </a:solidFill>
                <a:latin typeface="Calibri"/>
              </a:rPr>
              <a:t>atorvastatin price target</a:t>
            </a:r>
            <a:br/>
            <a:r>
              <a:rPr b="false" i="false" strike="noStrike" sz="1200" u="none">
                <a:solidFill>
                  <a:srgbClr val="FFFFFF"/>
                </a:solidFill>
                <a:latin typeface="Calibri"/>
              </a:rPr>
              <a:t>All dosing schedules should be adjusted to the individual patient and the dosage raised or reduced to obtain or maintain adequate disease control or minimize side effects</a:t>
            </a:r>
            <a:br/>
            <a:r>
              <a:rPr b="false" i="false" strike="noStrike" sz="1200" u="none">
                <a:solidFill>
                  <a:srgbClr val="FFFFFF"/>
                </a:solidFill>
                <a:latin typeface="Calibri"/>
              </a:rPr>
              <a:t>atorvastatin 10 mg tab leg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lipitor 80 mg full prescribing information</a:t>
            </a:r>
            <a:br/>
            <a:r>
              <a:rPr b="false" i="false" strike="noStrike" sz="1200" u="none">
                <a:solidFill>
                  <a:srgbClr val="FFFFFF"/>
                </a:solidFill>
                <a:latin typeface="Calibri"/>
              </a:rPr>
              <a:t>atorvastatin generic availability</a:t>
            </a:r>
            <a:br/>
            <a:r>
              <a:rPr b="false" i="false" strike="noStrike" sz="1200" u="none">
                <a:solidFill>
                  <a:srgbClr val="FFFFFF"/>
                </a:solidFill>
                <a:latin typeface="Calibri"/>
              </a:rPr>
              <a:t>use atorvastatin fenofibrate tablets</a:t>
            </a:r>
            <a:br/>
            <a:r>
              <a:rPr b="false" i="false" strike="noStrike" sz="1200" u="none">
                <a:solidFill>
                  <a:srgbClr val="FFFFFF"/>
                </a:solidFill>
                <a:latin typeface="Calibri"/>
              </a:rPr>
              <a:t>lipitor 20mg</a:t>
            </a:r>
            <a:br/>
            <a:r>
              <a:rPr b="false" i="false" strike="noStrike" sz="1200" u="none">
                <a:solidFill>
                  <a:srgbClr val="FFFFFF"/>
                </a:solidFill>
                <a:latin typeface="Calibri"/>
              </a:rPr>
              <a:t>lipitor dosage 80 mg</a:t>
            </a:r>
            <a:br/>
            <a:r>
              <a:rPr b="false" i="false" strike="noStrike" sz="1200" u="none">
                <a:solidFill>
                  <a:srgbClr val="FFFFFF"/>
                </a:solidFill>
                <a:latin typeface="Calibri"/>
              </a:rPr>
              <a:t>where can i buy lipitor</a:t>
            </a:r>
            <a:br/>
            <a:r>
              <a:rPr b="false" i="false" strike="noStrike" sz="1200" u="none">
                <a:solidFill>
                  <a:srgbClr val="FFFFFF"/>
                </a:solidFill>
                <a:latin typeface="Calibri"/>
              </a:rPr>
              <a:t>Aunque muchas personas tienen la creencia de que el hipotiroidismo engorda, esta enfermedad solo hace aumentar unos pocos kilos en forma de agua por retencin de lquidos</a:t>
            </a:r>
            <a:br/>
            <a:r>
              <a:rPr b="false" i="false" strike="noStrike" sz="1200" u="none">
                <a:solidFill>
                  <a:srgbClr val="FFFFFF"/>
                </a:solidFill>
                <a:latin typeface="Calibri"/>
              </a:rPr>
              <a:t>atorvastatin calcium tablets 10mg</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atorvastatin generic</a:t>
            </a:r>
            <a:br/>
            <a:r>
              <a:rPr b="false" i="false" strike="noStrike" sz="1200" u="none">
                <a:solidFill>
                  <a:srgbClr val="FFFFFF"/>
                </a:solidFill>
                <a:latin typeface="Calibri"/>
              </a:rPr>
              <a:t>atorvastatin simvastatin</a:t>
            </a:r>
            <a:br/>
            <a:r>
              <a:rPr b="false" i="false" strike="noStrike" sz="1200" u="none">
                <a:solidFill>
                  <a:srgbClr val="FFFFFF"/>
                </a:solidFill>
                <a:latin typeface="Calibri"/>
              </a:rPr>
              <a:t>I will never let a doc talk me into depression tablets again i will hang myself instead</a:t>
            </a:r>
            <a:br/>
            <a:r>
              <a:rPr b="false" i="false" strike="noStrike" sz="1200" u="none">
                <a:solidFill>
                  <a:srgbClr val="FFFFFF"/>
                </a:solidFill>
                <a:latin typeface="Calibri"/>
              </a:rPr>
              <a:t>atorvastatin 20 mg film coated tablets</a:t>
            </a:r>
            <a:br/>
            <a:r>
              <a:rPr b="false" i="false" strike="noStrike" sz="1200" u="none">
                <a:solidFill>
                  <a:srgbClr val="FFFFFF"/>
                </a:solidFill>
                <a:latin typeface="Calibri"/>
              </a:rPr>
              <a:t>atorvastatin rosuvastatin</a:t>
            </a:r>
            <a:br/>
            <a:r>
              <a:rPr b="false" i="false" strike="noStrike" sz="1200" u="none">
                <a:solidFill>
                  <a:srgbClr val="FFFFFF"/>
                </a:solidFill>
                <a:latin typeface="Calibri"/>
              </a:rPr>
              <a:t>what is atorvastatin calcium 20mg used for</a:t>
            </a:r>
            <a:br/>
            <a:r>
              <a:rPr b="false" i="false" strike="noStrike" sz="1200" u="none">
                <a:solidFill>
                  <a:srgbClr val="FFFFFF"/>
                </a:solidFill>
                <a:latin typeface="Calibri"/>
              </a:rPr>
              <a:t>lipitor cheapest</a:t>
            </a:r>
            <a:br/>
            <a:r>
              <a:rPr b="false" i="false" strike="noStrike" sz="1200" u="none">
                <a:solidFill>
                  <a:srgbClr val="FFFFFF"/>
                </a:solidFill>
                <a:latin typeface="Calibri"/>
              </a:rPr>
              <a:t>lipitor 20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lipitor online pharmacy</a:t>
            </a:r>
            <a:br/>
            <a:r>
              <a:rPr b="false" i="false" strike="noStrike" sz="1200" u="none">
                <a:solidFill>
                  <a:srgbClr val="FFFFFF"/>
                </a:solidFill>
                <a:latin typeface="Calibri"/>
              </a:rPr>
              <a:t>cheap lipitor 40 mg</a:t>
            </a:r>
            <a:br/>
            <a:r>
              <a:rPr b="false" i="false" strike="noStrike" sz="1200" u="none">
                <a:solidFill>
                  <a:srgbClr val="FFFFFF"/>
                </a:solidFill>
                <a:latin typeface="Calibri"/>
              </a:rPr>
              <a:t>buy lipitor uk</a:t>
            </a:r>
            <a:br/>
            <a:r>
              <a:rPr b="false" i="false" strike="noStrike" sz="1200" u="none">
                <a:solidFill>
                  <a:srgbClr val="FFFFFF"/>
                </a:solidFill>
                <a:latin typeface="Calibri"/>
              </a:rPr>
              <a:t>buy lipitor online usa</a:t>
            </a:r>
            <a:br/>
            <a:r>
              <a:rPr b="false" i="false" strike="noStrike" sz="1200" u="none">
                <a:solidFill>
                  <a:srgbClr val="FFFFFF"/>
                </a:solidFill>
                <a:latin typeface="Calibri"/>
              </a:rPr>
              <a:t>atorvastatin 10 mg picture</a:t>
            </a:r>
            <a:br/>
            <a:r>
              <a:rPr b="false" i="false" strike="noStrike" sz="1200" u="none">
                <a:solidFill>
                  <a:srgbClr val="FFFFFF"/>
                </a:solidFill>
                <a:latin typeface="Calibri"/>
              </a:rPr>
              <a:t>atorvastatin calcium buy online</a:t>
            </a:r>
            <a:br/>
            <a:r>
              <a:rPr b="false" i="false" strike="noStrike" sz="1200" u="none">
                <a:solidFill>
                  <a:srgbClr val="FFFFFF"/>
                </a:solidFill>
                <a:latin typeface="Calibri"/>
              </a:rPr>
              <a:t>simvastatin versus atorvastatin comparative study</a:t>
            </a:r>
            <a:br/>
            <a:r>
              <a:rPr b="false" i="false" strike="noStrike" sz="1200" u="none">
                <a:solidFill>
                  <a:srgbClr val="FFFFFF"/>
                </a:solidFill>
                <a:latin typeface="Calibri"/>
              </a:rPr>
              <a:t>lipitor 20mg price australia</a:t>
            </a:r>
            <a:br/>
            <a:r>
              <a:rPr b="false" i="false" strike="noStrike" sz="1200" u="none">
                <a:solidFill>
                  <a:srgbClr val="FFFFFF"/>
                </a:solidFill>
                <a:latin typeface="Calibri"/>
              </a:rPr>
              <a:t>lipitor online coupon</a:t>
            </a:r>
            <a:br/>
            <a:r>
              <a:rPr b="false" i="false" strike="noStrike" sz="1200" u="none">
                <a:solidFill>
                  <a:srgbClr val="FFFFFF"/>
                </a:solidFill>
                <a:latin typeface="Calibri"/>
              </a:rPr>
              <a:t>atorvastatin 40 mg recall 2012</a:t>
            </a:r>
            <a:br/>
            <a:r>
              <a:rPr b="false" i="false" strike="noStrike" sz="1200" u="none">
                <a:solidFill>
                  <a:srgbClr val="FFFFFF"/>
                </a:solidFill>
                <a:latin typeface="Calibri"/>
              </a:rPr>
              <a:t>lipitor 20 mg atorvastatin calcium</a:t>
            </a:r>
            <a:br/>
            <a:r>
              <a:rPr b="false" i="false" strike="noStrike" sz="1200" u="none">
                <a:solidFill>
                  <a:srgbClr val="FFFFFF"/>
                </a:solidFill>
                <a:latin typeface="Calibri"/>
              </a:rPr>
              <a:t>lipitor 20 mg price in india</a:t>
            </a:r>
            <a:br/>
            <a:r>
              <a:rPr b="false" i="false" strike="noStrike" sz="1200" u="none">
                <a:solidFill>
                  <a:srgbClr val="FFFFFF"/>
                </a:solidFill>
                <a:latin typeface="Calibri"/>
              </a:rPr>
              <a:t>In patients with postrenal acute renal failure, treatment efforts are directed at the underlying disease</a:t>
            </a:r>
            <a:br/>
            <a:r>
              <a:rPr b="false" i="false" strike="noStrike" sz="1200" u="none">
                <a:solidFill>
                  <a:srgbClr val="FFFFFF"/>
                </a:solidFill>
                <a:latin typeface="Calibri"/>
              </a:rPr>
              <a:t>rosuvastatin atorvastatin equivalent dose</a:t>
            </a:r>
            <a:br/>
            <a:r>
              <a:rPr b="false" i="false" strike="noStrike" sz="1200" u="none">
                <a:solidFill>
                  <a:srgbClr val="FFFFFF"/>
                </a:solidFill>
                <a:latin typeface="Calibri"/>
              </a:rPr>
              <a:t>The study enrolled103 patients (40 male, 63 female) age 12 to 17 years with episodic migraineheadaches with or without aura</a:t>
            </a:r>
            <a:br/>
            <a:r>
              <a:rPr b="false" i="false" strike="noStrike" sz="1200" u="none">
                <a:solidFill>
                  <a:srgbClr val="FFFFFF"/>
                </a:solidFill>
                <a:latin typeface="Calibri"/>
              </a:rPr>
              <a:t>is atorvastatin calcium generic for lipitor</a:t>
            </a:r>
            <a:br/>
            <a:r>
              <a:rPr b="false" i="false" strike="noStrike" sz="1200" u="none">
                <a:solidFill>
                  <a:srgbClr val="FFFFFF"/>
                </a:solidFill>
                <a:latin typeface="Calibri"/>
              </a:rPr>
              <a:t>lipitor 20 mg generico</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I&amp;rsquo;m not telling anyone here how to take anything, but sometimes, a higher amount is needing when fighting infections</a:t>
            </a:r>
            <a:br/>
            <a:r>
              <a:rPr b="false" i="false" strike="noStrike" sz="1200" u="none">
                <a:solidFill>
                  <a:srgbClr val="FFFFFF"/>
                </a:solidFill>
                <a:latin typeface="Calibri"/>
              </a:rPr>
              <a:t>lipitor 80 mg fda warning</a:t>
            </a:r>
            <a:br/>
            <a:r>
              <a:rPr b="false" i="false" strike="noStrike" sz="1200" u="none">
                <a:solidFill>
                  <a:srgbClr val="FFFFFF"/>
                </a:solidFill>
                <a:latin typeface="Calibri"/>
              </a:rPr>
              <a:t>How does one address something that seems to have no cure?</a:t>
            </a:r>
            <a:br/>
            <a:r>
              <a:rPr b="false" i="false" strike="noStrike" sz="1200" u="none">
                <a:solidFill>
                  <a:srgbClr val="FFFFFF"/>
                </a:solidFill>
                <a:latin typeface="Calibri"/>
              </a:rPr>
              <a:t>lipitor 20 mg tabletas</a:t>
            </a:r>
            <a:br/>
            <a:r>
              <a:rPr b="false" i="false" strike="noStrike" sz="1200" u="none">
                <a:solidFill>
                  <a:srgbClr val="FFFFFF"/>
                </a:solidFill>
                <a:latin typeface="Calibri"/>
              </a:rPr>
              <a:t>atorvastatin simvastatin switching</a:t>
            </a:r>
            <a:br/>
            <a:r>
              <a:rPr b="false" i="false" strike="noStrike" sz="1200" u="none">
                <a:solidFill>
                  <a:srgbClr val="FFFFFF"/>
                </a:solidFill>
                <a:latin typeface="Calibri"/>
              </a:rPr>
              <a:t>atorvastatin patent number</a:t>
            </a:r>
            <a:br/>
            <a:r>
              <a:rPr b="false" i="false" strike="noStrike" sz="1200" u="none">
                <a:solidFill>
                  <a:srgbClr val="FFFFFF"/>
                </a:solidFill>
                <a:latin typeface="Calibri"/>
              </a:rPr>
              <a:t>atorvastatin 40mg</a:t>
            </a:r>
            <a:br/>
            <a:r>
              <a:rPr b="false" i="false" strike="noStrike" sz="1200" u="none">
                <a:solidFill>
                  <a:srgbClr val="FFFFFF"/>
                </a:solidFill>
                <a:latin typeface="Calibri"/>
              </a:rPr>
              <a:t>atorvastatin 20 mg spc</a:t>
            </a:r>
            <a:br/>
            <a:r>
              <a:rPr b="false" i="false" strike="noStrike" sz="1200" u="none">
                <a:solidFill>
                  <a:srgbClr val="FFFFFF"/>
                </a:solidFill>
                <a:latin typeface="Calibri"/>
              </a:rPr>
              <a:t>lipitor 20 mg tablet picture</a:t>
            </a:r>
            <a:br/>
            <a:r>
              <a:rPr b="false" i="false" strike="noStrike" sz="1200" u="none">
                <a:solidFill>
                  <a:srgbClr val="FFFFFF"/>
                </a:solidFill>
                <a:latin typeface="Calibri"/>
              </a:rPr>
              <a:t>lipitor 80 mg generic</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atorvastatin generic date uk</a:t>
            </a:r>
            <a:br/>
            <a:r>
              <a:rPr b="false" i="false" strike="noStrike" sz="1200" u="none">
                <a:solidFill>
                  <a:srgbClr val="FFFFFF"/>
                </a:solidFill>
                <a:latin typeface="Calibri"/>
              </a:rPr>
              <a:t>what is atorvastatin 10 mg used for</a:t>
            </a:r>
            <a:br/>
            <a:r>
              <a:rPr b="false" i="false" strike="noStrike" sz="1200" u="none">
                <a:solidFill>
                  <a:srgbClr val="FFFFFF"/>
                </a:solidFill>
                <a:latin typeface="Calibri"/>
              </a:rPr>
              <a:t>lipitor online canada</a:t>
            </a:r>
            <a:br/>
            <a:r>
              <a:rPr b="false" i="false" strike="noStrike" sz="1200" u="none">
                <a:solidFill>
                  <a:srgbClr val="FFFFFF"/>
                </a:solidFill>
                <a:latin typeface="Calibri"/>
              </a:rPr>
              <a:t>cheap lipitor canada</a:t>
            </a:r>
            <a:br/>
            <a:r>
              <a:rPr b="false" i="false" strike="noStrike" sz="1200" u="none">
                <a:solidFill>
                  <a:srgbClr val="FFFFFF"/>
                </a:solidFill>
                <a:latin typeface="Calibri"/>
              </a:rPr>
              <a:t>Now that I'm researching symptoms it's clear that I did have it in some form</a:t>
            </a:r>
            <a:br/>
            <a:r>
              <a:rPr b="false" i="false" strike="noStrike" sz="1200" u="none">
                <a:solidFill>
                  <a:srgbClr val="FFFFFF"/>
                </a:solidFill>
                <a:latin typeface="Calibri"/>
              </a:rPr>
              <a:t>pharmacokinetics study of atorvastatin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simvastatin to atorvastatin dose conversion</a:t>
            </a:r>
            <a:br/>
            <a:r>
              <a:rPr b="false" i="false" strike="noStrike" sz="1200" u="none">
                <a:solidFill>
                  <a:srgbClr val="FFFFFF"/>
                </a:solidFill>
                <a:latin typeface="Calibri"/>
              </a:rPr>
              <a:t>efficacy of atorvastatin versus simvastatin</a:t>
            </a:r>
            <a:br/>
            <a:r>
              <a:rPr b="false" i="false" strike="noStrike" sz="1200" u="none">
                <a:solidFill>
                  <a:srgbClr val="FFFFFF"/>
                </a:solidFill>
                <a:latin typeface="Calibri"/>
              </a:rPr>
              <a:t>planet trial atorvastatin ppt</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lipitor 20mg price</a:t>
            </a:r>
            <a:br/>
            <a:r>
              <a:rPr b="false" i="false" strike="noStrike" sz="1200" u="none">
                <a:solidFill>
                  <a:srgbClr val="FFFFFF"/>
                </a:solidFill>
                <a:latin typeface="Calibri"/>
              </a:rPr>
              <a:t>After a patient is diagnosed with OCD and comorbid diagnoses are determined, a patient should begin CBT and/or medication</a:t>
            </a:r>
            <a:br/>
            <a:r>
              <a:rPr b="false" i="false" strike="noStrike" sz="1200" u="none">
                <a:solidFill>
                  <a:srgbClr val="FFFFFF"/>
                </a:solidFill>
                <a:latin typeface="Calibri"/>
              </a:rPr>
              <a:t>atorvastatin 80 mg picture</a:t>
            </a:r>
            <a:br/>
            <a:r>
              <a:rPr b="false" i="false" strike="noStrike" sz="1200" u="none">
                <a:solidFill>
                  <a:srgbClr val="FFFFFF"/>
                </a:solidFill>
                <a:latin typeface="Calibri"/>
              </a:rPr>
              <a:t>atorvastatin tablet sizes</a:t>
            </a:r>
            <a:br/>
            <a:r>
              <a:rPr b="false" i="false" strike="noStrike" sz="1200" u="none">
                <a:solidFill>
                  <a:srgbClr val="FFFFFF"/>
                </a:solidFill>
                <a:latin typeface="Calibri"/>
              </a:rPr>
              <a:t>Coryol nu trebuie utilizat in cursul sarcinii daca medicul nu decide ca este necesar</a:t>
            </a:r>
            <a:br/>
            <a:r>
              <a:rPr b="false" i="false" strike="noStrike" sz="1200" u="none">
                <a:solidFill>
                  <a:srgbClr val="FFFFFF"/>
                </a:solidFill>
                <a:latin typeface="Calibri"/>
              </a:rPr>
              <a:t>lipitor atorvastatina 20 mg precio</a:t>
            </a:r>
            <a:br/>
            <a:r>
              <a:rPr b="false" i="false" strike="noStrike" sz="1200" u="none">
                <a:solidFill>
                  <a:srgbClr val="FFFFFF"/>
                </a:solidFill>
                <a:latin typeface="Calibri"/>
              </a:rPr>
              <a:t>atorvastatin trials</a:t>
            </a:r>
            <a:br/>
            <a:r>
              <a:rPr b="false" i="false" strike="noStrike" sz="1200" u="none">
                <a:solidFill>
                  <a:srgbClr val="FFFFFF"/>
                </a:solidFill>
                <a:latin typeface="Calibri"/>
              </a:rPr>
              <a:t>atorvastatin+fenofibrate tabs</a:t>
            </a:r>
            <a:br/>
            <a:r>
              <a:rPr b="false" i="false" strike="noStrike" sz="1200" u="none">
                <a:solidFill>
                  <a:srgbClr val="FFFFFF"/>
                </a:solidFill>
                <a:latin typeface="Calibri"/>
              </a:rPr>
              <a:t>atorvastatin 10 mg cost</a:t>
            </a:r>
            <a:br/>
            <a:r>
              <a:rPr b="false" i="false" strike="noStrike" sz="1200" u="none">
                <a:solidFill>
                  <a:srgbClr val="FFFFFF"/>
                </a:solidFill>
                <a:latin typeface="Calibri"/>
              </a:rPr>
              <a:t>health canada atorvastatin</a:t>
            </a:r>
            <a:br/>
            <a:r>
              <a:rPr b="false" i="false" strike="noStrike" sz="1200" u="none">
                <a:solidFill>
                  <a:srgbClr val="FFFFFF"/>
                </a:solidFill>
                <a:latin typeface="Calibri"/>
              </a:rPr>
              <a:t>Respect, equal opportunity, and the balance of career and family life form the basis for mutual cooperation</a:t>
            </a:r>
            <a:br/>
            <a:r>
              <a:rPr b="false" i="false" strike="noStrike" sz="1200" u="none">
                <a:solidFill>
                  <a:srgbClr val="FFFFFF"/>
                </a:solidFill>
                <a:latin typeface="Calibri"/>
              </a:rPr>
              <a:t>simvastatin atorvastatin comparison</a:t>
            </a:r>
            <a:br/>
            <a:r>
              <a:rPr b="false" i="false" strike="noStrike" sz="1200" u="none">
                <a:solidFill>
                  <a:srgbClr val="FFFFFF"/>
                </a:solidFill>
                <a:latin typeface="Calibri"/>
              </a:rPr>
              <a:t>price list of atorvastatin in india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generic costco</a:t>
            </a:r>
            <a:br/>
            <a:r>
              <a:rPr b="false" i="false" strike="noStrike" sz="1200" u="none">
                <a:solidFill>
                  <a:srgbClr val="FFFFFF"/>
                </a:solidFill>
                <a:latin typeface="Calibri"/>
              </a:rPr>
              <a:t>rosuvastatin atorvastatin better</a:t>
            </a:r>
            <a:br/>
            <a:r>
              <a:rPr b="false" i="false" strike="noStrike" sz="1200" u="none">
                <a:solidFill>
                  <a:srgbClr val="FFFFFF"/>
                </a:solidFill>
                <a:latin typeface="Calibri"/>
              </a:rPr>
              <a:t>atorvastatin 80 mg coupon</a:t>
            </a:r>
            <a:br/>
            <a:r>
              <a:rPr b="false" i="false" strike="noStrike" sz="1200" u="none">
                <a:solidFill>
                  <a:srgbClr val="FFFFFF"/>
                </a:solidFill>
                <a:latin typeface="Calibri"/>
              </a:rPr>
              <a:t>canadian pharmacy online lipitor</a:t>
            </a:r>
            <a:br/>
            <a:r>
              <a:rPr b="false" i="false" strike="noStrike" sz="1200" u="none">
                <a:solidFill>
                  <a:srgbClr val="FFFFFF"/>
                </a:solidFill>
                <a:latin typeface="Calibri"/>
              </a:rPr>
              <a:t>atorvastatin 40 mg price in india</a:t>
            </a:r>
            <a:br/>
            <a:r>
              <a:rPr b="false" i="false" strike="noStrike" sz="1200" u="none">
                <a:solidFill>
                  <a:srgbClr val="FFFFFF"/>
                </a:solidFill>
                <a:latin typeface="Calibri"/>
              </a:rPr>
              <a:t>I have been taking &amp;ldquo;Nature-Throid 1.5g&amp;rdquo; for almost a year now and I feel absolutely no different I even bumped it to taking 2 pills in the am, but hasn&amp;rsquo;t made a difference</a:t>
            </a:r>
            <a:br/>
            <a:r>
              <a:rPr b="false" i="false" strike="noStrike" sz="1200" u="none">
                <a:solidFill>
                  <a:srgbClr val="FFFFFF"/>
                </a:solidFill>
                <a:latin typeface="Calibri"/>
              </a:rPr>
              <a:t>purchase lipitor</a:t>
            </a:r>
            <a:br/>
            <a:r>
              <a:rPr b="false" i="false" strike="noStrike" sz="1200" u="none">
                <a:solidFill>
                  <a:srgbClr val="FFFFFF"/>
                </a:solidFill>
                <a:latin typeface="Calibri"/>
              </a:rPr>
              <a:t>generic lipitor buy</a:t>
            </a:r>
            <a:br/>
            <a:r>
              <a:rPr b="false" i="false" strike="noStrike" sz="1200" u="none">
                <a:solidFill>
                  <a:srgbClr val="FFFFFF"/>
                </a:solidFill>
                <a:latin typeface="Calibri"/>
              </a:rPr>
              <a:t>cost of atorvastatin at walgreens</a:t>
            </a:r>
            <a:br/>
            <a:r>
              <a:rPr b="false" i="false" strike="noStrike" sz="1200" u="none">
                <a:solidFill>
                  <a:srgbClr val="FFFFFF"/>
                </a:solidFill>
                <a:latin typeface="Calibri"/>
              </a:rPr>
              <a:t>atorvastatin patent expiry</a:t>
            </a:r>
            <a:br/>
            <a:r>
              <a:rPr b="false" i="false" strike="noStrike" sz="1200" u="none">
                <a:solidFill>
                  <a:srgbClr val="FFFFFF"/>
                </a:solidFill>
                <a:latin typeface="Calibri"/>
              </a:rPr>
              <a:t>cheap atorvastatin</a:t>
            </a:r>
            <a:br/>
            <a:r>
              <a:rPr b="false" i="false" strike="noStrike" sz="1200" u="none">
                <a:solidFill>
                  <a:srgbClr val="FFFFFF"/>
                </a:solidFill>
                <a:latin typeface="Calibri"/>
              </a:rPr>
              <a:t>Ecclestone gave both Caterham and tail-end rivals Marussia, who have now folded and made all their 200 staff redundant, a special dispensation to miss the U.S</a:t>
            </a:r>
            <a:br/>
            <a:r>
              <a:rPr b="false" i="false" strike="noStrike" sz="1200" u="none">
                <a:solidFill>
                  <a:srgbClr val="FFFFFF"/>
                </a:solidFill>
                <a:latin typeface="Calibri"/>
              </a:rPr>
              <a:t>atorvastatin regular dose simvastatin</a:t>
            </a:r>
            <a:br/>
            <a:r>
              <a:rPr b="false" i="false" strike="noStrike" sz="1200" u="none">
                <a:solidFill>
                  <a:srgbClr val="FFFFFF"/>
                </a:solidFill>
                <a:latin typeface="Calibri"/>
              </a:rPr>
              <a:t>atorvastatin 40 mg price</a:t>
            </a:r>
            <a:br/>
            <a:r>
              <a:rPr b="false" i="false" strike="noStrike" sz="1200" u="none">
                <a:solidFill>
                  <a:srgbClr val="FFFFFF"/>
                </a:solidFill>
                <a:latin typeface="Calibri"/>
              </a:rPr>
              <a:t>lipitor order</a:t>
            </a:r>
            <a:br/>
            <a:r>
              <a:rPr b="false" i="false" strike="noStrike" sz="1200" u="none">
                <a:solidFill>
                  <a:srgbClr val="FFFFFF"/>
                </a:solidFill>
                <a:latin typeface="Calibri"/>
              </a:rPr>
              <a:t>order lipitor canada</a:t>
            </a:r>
            <a:br/>
            <a:r>
              <a:rPr b="false" i="false" strike="noStrike" sz="1200" u="none">
                <a:solidFill>
                  <a:srgbClr val="FFFFFF"/>
                </a:solidFill>
                <a:latin typeface="Calibri"/>
              </a:rPr>
              <a:t>atorvastatin calcium tablets usp</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rosuvastatin atorvastatin</a:t>
            </a:r>
            <a:br/>
            <a:r>
              <a:rPr b="false" i="false" strike="noStrike" sz="1200" u="none">
                <a:solidFill>
                  <a:srgbClr val="FFFFFF"/>
                </a:solidFill>
                <a:latin typeface="Calibri"/>
              </a:rPr>
              <a:t>atorvastatin 40 mg recall</a:t>
            </a:r>
            <a:br/>
            <a:r>
              <a:rPr b="false" i="false" strike="noStrike" sz="1200" u="none">
                <a:solidFill>
                  <a:srgbClr val="FFFFFF"/>
                </a:solidFill>
                <a:latin typeface="Calibri"/>
              </a:rPr>
              <a:t>everyone says they just use it as a sleep aid, along with an ssri (which i am dreading to take)</a:t>
            </a:r>
            <a:br/>
            <a:r>
              <a:rPr b="false" i="false" strike="noStrike" sz="1200" u="none">
                <a:solidFill>
                  <a:srgbClr val="FFFFFF"/>
                </a:solidFill>
                <a:latin typeface="Calibri"/>
              </a:rPr>
              <a:t>lipitor 20 mg tab</a:t>
            </a:r>
            <a:br/>
            <a:r>
              <a:rPr b="false" i="false" strike="noStrike" sz="1200" u="none">
                <a:solidFill>
                  <a:srgbClr val="FFFFFF"/>
                </a:solidFill>
                <a:latin typeface="Calibri"/>
              </a:rPr>
              <a:t>atorvastatin calcium tablets 20mg</a:t>
            </a:r>
            <a:br/>
            <a:r>
              <a:rPr b="false" i="false" strike="noStrike" sz="1200" u="none">
                <a:solidFill>
                  <a:srgbClr val="FFFFFF"/>
                </a:solidFill>
                <a:latin typeface="Calibri"/>
              </a:rPr>
              <a:t>buy atorvastatin 20 mg online</a:t>
            </a:r>
            <a:br/>
            <a:r>
              <a:rPr b="false" i="false" strike="noStrike" sz="1200" u="none">
                <a:solidFill>
                  <a:srgbClr val="FFFFFF"/>
                </a:solidFill>
                <a:latin typeface="Calibri"/>
              </a:rPr>
              <a:t>atorvastatin price walmart</a:t>
            </a:r>
            <a:br/>
            <a:r>
              <a:rPr b="false" i="false" strike="noStrike" sz="1200" u="none">
                <a:solidFill>
                  <a:srgbClr val="FFFFFF"/>
                </a:solidFill>
                <a:latin typeface="Calibri"/>
              </a:rPr>
              <a:t>lipitor 20mg price philippines</a:t>
            </a:r>
            <a:br/>
            <a:r>
              <a:rPr b="false" i="false" strike="noStrike" sz="1200" u="none">
                <a:solidFill>
                  <a:srgbClr val="FFFFFF"/>
                </a:solidFill>
                <a:latin typeface="Calibri"/>
              </a:rPr>
              <a:t>cost of atorvastatin 40 mg uk</a:t>
            </a:r>
            <a:br/>
            <a:r>
              <a:rPr b="false" i="false" strike="noStrike" sz="1200" u="none">
                <a:solidFill>
                  <a:srgbClr val="FFFFFF"/>
                </a:solidFill>
                <a:latin typeface="Calibri"/>
              </a:rPr>
              <a:t>lipitor 20 mg atorvastatin</a:t>
            </a:r>
            <a:br/>
            <a:r>
              <a:rPr b="false" i="false" strike="noStrike" sz="1200" u="none">
                <a:solidFill>
                  <a:srgbClr val="FFFFFF"/>
                </a:solidFill>
                <a:latin typeface="Calibri"/>
              </a:rPr>
              <a:t>buy lipitor online canada</a:t>
            </a:r>
            <a:br/>
            <a:r>
              <a:rPr b="false" i="false" strike="noStrike" sz="1200" u="none">
                <a:solidFill>
                  <a:srgbClr val="FFFFFF"/>
                </a:solidFill>
                <a:latin typeface="Calibri"/>
              </a:rPr>
              <a:t>Well, the effects of cannabis CAN cause anxiety</a:t>
            </a:r>
            <a:br/>
            <a:r>
              <a:rPr b="false" i="false" strike="noStrike" sz="1200" u="none">
                <a:solidFill>
                  <a:srgbClr val="FFFFFF"/>
                </a:solidFill>
                <a:latin typeface="Calibri"/>
              </a:rPr>
              <a:t>atorvastatin calcium trihydrate 20mg</a:t>
            </a:r>
            <a:br/>
            <a:r>
              <a:rPr b="false" i="false" strike="noStrike" sz="1200" u="none">
                <a:solidFill>
                  <a:srgbClr val="FFFFFF"/>
                </a:solidFill>
                <a:latin typeface="Calibri"/>
              </a:rPr>
              <a:t>teva atorvastatin uk</a:t>
            </a:r>
            <a:br/>
            <a:r>
              <a:rPr b="false" i="false" strike="noStrike" sz="1200" u="none">
                <a:solidFill>
                  <a:srgbClr val="FFFFFF"/>
                </a:solidFill>
                <a:latin typeface="Calibri"/>
              </a:rPr>
              <a:t>this experience has been about 8 months in total</a:t>
            </a:r>
            <a:br/>
            <a:r>
              <a:rPr b="false" i="false" strike="noStrike" sz="1200" u="none">
                <a:solidFill>
                  <a:srgbClr val="FFFFFF"/>
                </a:solidFill>
                <a:latin typeface="Calibri"/>
              </a:rPr>
              <a:t>cheap lipitor 80 mg</a:t>
            </a:r>
            <a:br/>
            <a:r>
              <a:rPr b="false" i="false" strike="noStrike" sz="1200" u="none">
                <a:solidFill>
                  <a:srgbClr val="FFFFFF"/>
                </a:solidFill>
                <a:latin typeface="Calibri"/>
              </a:rPr>
              <a:t>amlodipine/atorvastatin tabs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tablets 40mg</a:t>
            </a:r>
            <a:br/>
            <a:r>
              <a:rPr b="false" i="false" strike="noStrike" sz="1200" u="none">
                <a:solidFill>
                  <a:srgbClr val="FFFFFF"/>
                </a:solidFill>
                <a:latin typeface="Calibri"/>
              </a:rPr>
              <a:t>lipitor 20 mg tablet price</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atorvastatin rosuvastatin compared</a:t>
            </a:r>
            <a:br/>
            <a:r>
              <a:rPr b="false" i="false" strike="noStrike" sz="1200" u="none">
                <a:solidFill>
                  <a:srgbClr val="FFFFFF"/>
                </a:solidFill>
                <a:latin typeface="Calibri"/>
              </a:rPr>
              <a:t>retail price lipitor 20 mg</a:t>
            </a:r>
            <a:br/>
            <a:r>
              <a:rPr b="false" i="false" strike="noStrike" sz="1200" u="none">
                <a:solidFill>
                  <a:srgbClr val="FFFFFF"/>
                </a:solidFill>
                <a:latin typeface="Calibri"/>
              </a:rPr>
              <a:t>Ciddi ktandvers reaksiyonlar oldua sefksim kesilmeli ve uygun tedavi ve/veya mler uygulanmaldr.</a:t>
            </a:r>
            <a:br/>
            <a:r>
              <a:rPr b="false" i="false" strike="noStrike" sz="1200" u="none">
                <a:solidFill>
                  <a:srgbClr val="FFFFFF"/>
                </a:solidFill>
                <a:latin typeface="Calibri"/>
              </a:rPr>
              <a:t>atorvastatin simvastatin compared</a:t>
            </a:r>
            <a:br/>
            <a:r>
              <a:rPr b="false" i="false" strike="noStrike" sz="1200" u="none">
                <a:solidFill>
                  <a:srgbClr val="FFFFFF"/>
                </a:solidFill>
                <a:latin typeface="Calibri"/>
              </a:rPr>
              <a:t>I currently do not have a source for hcg</a:t>
            </a:r>
            <a:br/>
            <a:r>
              <a:rPr b="false" i="false" strike="noStrike" sz="1200" u="none">
                <a:solidFill>
                  <a:srgbClr val="FFFFFF"/>
                </a:solidFill>
                <a:latin typeface="Calibri"/>
              </a:rPr>
              <a:t>atorvastatin 20 mg tabletta 㢳a</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lipitor coupons online</a:t>
            </a:r>
            <a:br/>
            <a:r>
              <a:rPr b="false" i="false" strike="noStrike" sz="1200" u="none">
                <a:solidFill>
                  <a:srgbClr val="FFFFFF"/>
                </a:solidFill>
                <a:latin typeface="Calibri"/>
              </a:rPr>
              <a:t>buy cheap lipitor</a:t>
            </a:r>
            <a:br/>
            <a:r>
              <a:rPr b="false" i="false" strike="noStrike" sz="1200" u="none">
                <a:solidFill>
                  <a:srgbClr val="FFFFFF"/>
                </a:solidFill>
                <a:latin typeface="Calibri"/>
              </a:rPr>
              <a:t>buy generic lipitor cheap</a:t>
            </a:r>
            <a:br/>
            <a:r>
              <a:rPr b="false" i="false" strike="noStrike" sz="1200" u="none">
                <a:solidFill>
                  <a:srgbClr val="FFFFFF"/>
                </a:solidFill>
                <a:latin typeface="Calibri"/>
              </a:rPr>
              <a:t>where can i buy generic lipitor</a:t>
            </a:r>
            <a:br/>
            <a:r>
              <a:rPr b="false" i="false" strike="noStrike" sz="1200" u="none">
                <a:solidFill>
                  <a:srgbClr val="FFFFFF"/>
                </a:solidFill>
                <a:latin typeface="Calibri"/>
              </a:rPr>
              <a:t>atorvastatin prices usa</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simvastatin atorvastatin switch</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lipitor online</a:t>
            </a:r>
            <a:br/>
            <a:r>
              <a:rPr b="false" i="false" strike="noStrike" sz="1200" u="none">
                <a:solidFill>
                  <a:srgbClr val="FFFFFF"/>
                </a:solidFill>
                <a:latin typeface="Calibri"/>
              </a:rPr>
              <a:t>If you do not see any improvement in your symptoms in 3 days, if they do not disappear in 7 days, or if they worsen, your symptoms may be due to a condition other than a yeast infection</a:t>
            </a:r>
            <a:br/>
            <a:r>
              <a:rPr b="false" i="false" strike="noStrike" sz="1200" u="none">
                <a:solidFill>
                  <a:srgbClr val="FFFFFF"/>
                </a:solidFill>
                <a:latin typeface="Calibri"/>
              </a:rPr>
              <a:t>lipitor buy online</a:t>
            </a:r>
            <a:br/>
            <a:r>
              <a:rPr b="false" i="false" strike="noStrike" sz="1200" u="none">
                <a:solidFill>
                  <a:srgbClr val="FFFFFF"/>
                </a:solidFill>
                <a:latin typeface="Calibri"/>
              </a:rPr>
              <a:t>atorvastatin calcium 40 mg price</a:t>
            </a:r>
            <a:br/>
            <a:r>
              <a:rPr b="false" i="false" strike="noStrike" sz="1200" u="none">
                <a:solidFill>
                  <a:srgbClr val="FFFFFF"/>
                </a:solidFill>
                <a:latin typeface="Calibri"/>
              </a:rPr>
              <a:t>atorvastatin fenofibrate ezetimibe</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atorvastatin spc</a:t>
            </a:r>
            <a:br/>
            <a:r>
              <a:rPr b="false" i="false" strike="noStrike" sz="1200" u="none">
                <a:solidFill>
                  <a:srgbClr val="FFFFFF"/>
                </a:solidFill>
                <a:latin typeface="Calibri"/>
              </a:rPr>
              <a:t>I know that Hashi symptoms can continue even while being treated, but I don&amp;rsquo; t know if any of the symptoms I have are caused by my thyroid or some other unknown problem</a:t>
            </a:r>
            <a:br/>
            <a:r>
              <a:rPr b="false" i="false" strike="noStrike" sz="1200" u="none">
                <a:solidFill>
                  <a:srgbClr val="FFFFFF"/>
                </a:solidFill>
                <a:latin typeface="Calibri"/>
              </a:rPr>
              <a:t>rosuvastatin versus atorvastatin ppt</a:t>
            </a:r>
            <a:br/>
            <a:r>
              <a:rPr b="false" i="false" strike="noStrike" sz="1200" u="none">
                <a:solidFill>
                  <a:srgbClr val="FFFFFF"/>
                </a:solidFill>
                <a:latin typeface="Calibri"/>
              </a:rPr>
              <a:t>atorvastatin 20 mg dosage</a:t>
            </a:r>
            <a:br/>
            <a:r>
              <a:rPr b="false" i="false" strike="noStrike" sz="1200" u="none">
                <a:solidFill>
                  <a:srgbClr val="FFFFFF"/>
                </a:solidFill>
                <a:latin typeface="Calibri"/>
              </a:rPr>
              <a:t>atorvastatin 20 mg tablet appearance</a:t>
            </a:r>
            <a:br/>
            <a:r>
              <a:rPr b="false" i="false" strike="noStrike" sz="1200" u="none">
                <a:solidFill>
                  <a:srgbClr val="FFFFFF"/>
                </a:solidFill>
                <a:latin typeface="Calibri"/>
              </a:rPr>
              <a:t>fixed combination of amlodipine/atorvastatin from mechanisms to trials</a:t>
            </a:r>
            <a:br/>
            <a:r>
              <a:rPr b="false" i="false" strike="noStrike" sz="1200" u="none">
                <a:solidFill>
                  <a:srgbClr val="FFFFFF"/>
                </a:solidFill>
                <a:latin typeface="Calibri"/>
              </a:rPr>
              <a:t>Can Buy Equetro Online, Cheap Equetro Free DeliveryEfexor With Free Dr Consultation - Efexor Generic CostBuy Cheapest Locoid Cod - Locoid Delivery FastZocor Order Online Canada</a:t>
            </a:r>
            <a:br/>
            <a:r>
              <a:rPr b="false" i="false" strike="noStrike" sz="1200" u="none">
                <a:solidFill>
                  <a:srgbClr val="FFFFFF"/>
                </a:solidFill>
                <a:latin typeface="Calibri"/>
              </a:rPr>
              <a:t>lipitor purchase</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greace study atorvastatin ppt</a:t>
            </a:r>
            <a:br/>
            <a:r>
              <a:rPr b="false" i="false" strike="noStrike" sz="1200" u="none">
                <a:solidFill>
                  <a:srgbClr val="FFFFFF"/>
                </a:solidFill>
                <a:latin typeface="Calibri"/>
              </a:rPr>
              <a:t>ranbaxy storvas 20 atorvastatin calcium what is it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mean weight-adjusted clearance in children 2 years-&lt;4 years of age is approximately 80% higher on average than that of adults</a:t>
            </a:r>
            <a:br/>
            <a:r>
              <a:rPr b="false" i="false" strike="noStrike" sz="1200" u="none">
                <a:solidFill>
                  <a:srgbClr val="FFFFFF"/>
                </a:solidFill>
                <a:latin typeface="Calibri"/>
              </a:rPr>
              <a:t>buy atorvastatin generic</a:t>
            </a:r>
            <a:br/>
            <a:r>
              <a:rPr b="false" i="false" strike="noStrike" sz="1200" u="none">
                <a:solidFill>
                  <a:srgbClr val="FFFFFF"/>
                </a:solidFill>
                <a:latin typeface="Calibri"/>
              </a:rPr>
              <a:t>generic atorvastatin uk</a:t>
            </a:r>
            <a:br/>
            <a:r>
              <a:rPr b="false" i="false" strike="noStrike" sz="1200" u="none">
                <a:solidFill>
                  <a:srgbClr val="FFFFFF"/>
                </a:solidFill>
                <a:latin typeface="Calibri"/>
              </a:rPr>
              <a:t>atorvastatin 20 mg costco</a:t>
            </a:r>
            <a:br/>
            <a:r>
              <a:rPr b="false" i="false" strike="noStrike" sz="1200" u="none">
                <a:solidFill>
                  <a:srgbClr val="FFFFFF"/>
                </a:solidFill>
                <a:latin typeface="Calibri"/>
              </a:rPr>
              <a:t>atorvastatin buy</a:t>
            </a:r>
            <a:br/>
            <a:r>
              <a:rPr b="false" i="false" strike="noStrike" sz="1200" u="none">
                <a:solidFill>
                  <a:srgbClr val="FFFFFF"/>
                </a:solidFill>
                <a:latin typeface="Calibri"/>
              </a:rPr>
              <a:t>atorvastatin trials summary</a:t>
            </a:r>
            <a:br/>
            <a:r>
              <a:rPr b="false" i="false" strike="noStrike" sz="1200" u="none">
                <a:solidFill>
                  <a:srgbClr val="FFFFFF"/>
                </a:solidFill>
                <a:latin typeface="Calibri"/>
              </a:rPr>
              <a:t>I have stopped gaining weight since I went off of levothyroxine</a:t>
            </a:r>
            <a:br/>
            <a:r>
              <a:rPr b="false" i="false" strike="noStrike" sz="1200" u="none">
                <a:solidFill>
                  <a:srgbClr val="FFFFFF"/>
                </a:solidFill>
                <a:latin typeface="Calibri"/>
              </a:rPr>
              <a:t>is 20mg of lipitor a high dosage</a:t>
            </a:r>
            <a:br/>
            <a:r>
              <a:rPr b="false" i="false" strike="noStrike" sz="1200" u="none">
                <a:solidFill>
                  <a:srgbClr val="FFFFFF"/>
                </a:solidFill>
                <a:latin typeface="Calibri"/>
              </a:rPr>
              <a:t>lipitor 5 mg</a:t>
            </a:r>
            <a:br/>
            <a:r>
              <a:rPr b="false" i="false" strike="noStrike" sz="1200" u="none">
                <a:solidFill>
                  <a:srgbClr val="FFFFFF"/>
                </a:solidFill>
                <a:latin typeface="Calibri"/>
              </a:rPr>
              <a:t>He hasn&amp;rsquo;t even been to the doctor for 3 years since starting this</a:t>
            </a:r>
            <a:br/>
            <a:r>
              <a:rPr b="false" i="false" strike="noStrike" sz="1200" u="none">
                <a:solidFill>
                  <a:srgbClr val="FFFFFF"/>
                </a:solidFill>
                <a:latin typeface="Calibri"/>
              </a:rPr>
              <a:t>where can i buy atorvastatin</a:t>
            </a:r>
            <a:br/>
            <a:r>
              <a:rPr b="false" i="false" strike="noStrike" sz="1200" u="none">
                <a:solidFill>
                  <a:srgbClr val="FFFFFF"/>
                </a:solidFill>
                <a:latin typeface="Calibri"/>
              </a:rPr>
              <a:t>atorvastatin 10 mg tabletten</a:t>
            </a:r>
            <a:br/>
            <a:r>
              <a:rPr b="false" i="false" strike="noStrike" sz="1200" u="none">
                <a:solidFill>
                  <a:srgbClr val="FFFFFF"/>
                </a:solidFill>
                <a:latin typeface="Calibri"/>
              </a:rPr>
              <a:t>rosuvastatin atorvastatin diabetes</a:t>
            </a:r>
            <a:br/>
            <a:r>
              <a:rPr b="false" i="false" strike="noStrike" sz="1200" u="none">
                <a:solidFill>
                  <a:srgbClr val="FFFFFF"/>
                </a:solidFill>
                <a:latin typeface="Calibri"/>
              </a:rPr>
              <a:t>They SAVED my life and are EXTREMELY effective</a:t>
            </a:r>
            <a:br/>
            <a:r>
              <a:rPr b="false" i="false" strike="noStrike" sz="1200" u="none">
                <a:solidFill>
                  <a:srgbClr val="FFFFFF"/>
                </a:solidFill>
                <a:latin typeface="Calibri"/>
              </a:rPr>
              <a:t>atorvastatin uk spc</a:t>
            </a:r>
            <a:br/>
            <a:r>
              <a:rPr b="false" i="false" strike="noStrike" sz="1200" u="none">
                <a:solidFill>
                  <a:srgbClr val="FFFFFF"/>
                </a:solidFill>
                <a:latin typeface="Calibri"/>
              </a:rPr>
              <a:t>He has held various positions in R&amp;D and medical affairs, was Global Head Pediatrics Novartis from 2001 to 2005 and was Global Head Pediatrics Roche from 2005 to 2009</a:t>
            </a:r>
            <a:br/>
            <a:r>
              <a:rPr b="false" i="false" strike="noStrike" sz="1200" u="none">
                <a:solidFill>
                  <a:srgbClr val="FFFFFF"/>
                </a:solidFill>
                <a:latin typeface="Calibri"/>
              </a:rPr>
              <a:t>atorvastatin tablets usp monograph</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lipitor mg</a:t>
            </a:r>
            <a:br/>
            <a:r>
              <a:rPr b="false" i="false" strike="noStrike" sz="1200" u="none">
                <a:solidFill>
                  <a:srgbClr val="FFFFFF"/>
                </a:solidFill>
                <a:latin typeface="Calibri"/>
              </a:rPr>
              <a:t>atorvastatin simvastatin dose</a:t>
            </a:r>
            <a:br/>
            <a:r>
              <a:rPr b="false" i="false" strike="noStrike" sz="1200" u="none">
                <a:solidFill>
                  <a:srgbClr val="FFFFFF"/>
                </a:solidFill>
                <a:latin typeface="Calibri"/>
              </a:rPr>
              <a:t>cost of atorvastatin at costco</a:t>
            </a:r>
            <a:br/>
            <a:r>
              <a:rPr b="false" i="false" strike="noStrike" sz="1200" u="none">
                <a:solidFill>
                  <a:srgbClr val="FFFFFF"/>
                </a:solidFill>
                <a:latin typeface="Calibri"/>
              </a:rPr>
              <a:t>lipitor 20 mg generic name</a:t>
            </a:r>
            <a:br/>
            <a:r>
              <a:rPr b="false" i="false" strike="noStrike" sz="1200" u="none">
                <a:solidFill>
                  <a:srgbClr val="FFFFFF"/>
                </a:solidFill>
                <a:latin typeface="Calibri"/>
              </a:rPr>
              <a:t>price for generic lipitor 20mg</a:t>
            </a:r>
            <a:br/>
            <a:r>
              <a:rPr b="false" i="false" strike="noStrike" sz="1200" u="none">
                <a:solidFill>
                  <a:srgbClr val="FFFFFF"/>
                </a:solidFill>
                <a:latin typeface="Calibri"/>
              </a:rPr>
              <a:t>latest trials on atorvastatin</a:t>
            </a:r>
            <a:br/>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atorvastatin calcium 10mg la thuoc gi</a:t>
            </a:r>
            <a:br/>
            <a:r>
              <a:rPr b="false" i="false" strike="noStrike" sz="1200" u="none">
                <a:solidFill>
                  <a:srgbClr val="FFFFFF"/>
                </a:solidFill>
                <a:latin typeface="Calibri"/>
              </a:rPr>
              <a:t>buy atorvastatin online</a:t>
            </a:r>
            <a:br/>
            <a:r>
              <a:rPr b="false" i="false" strike="noStrike" sz="1200" u="none">
                <a:solidFill>
                  <a:srgbClr val="FFFFFF"/>
                </a:solidFill>
                <a:latin typeface="Calibri"/>
              </a:rPr>
              <a:t>But revenue surged 51 percent over the period, according to data from IMS Health, a health-care-information company.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Atorvastatin Generic Date Uk - Lipitor 20 Mg Tablet Price</dc:title>
  <dc:description>Amlodipine atorvastatin interaction, atorvastatin tablets bp monograph, buy lipitor in canada, atorvastatin 80 mg fda warning, lipitor 20mg, simvastatin versus atorvastatin comparative study, lipitor online coupon</dc:description>
  <dc:subject>Atorvastatin Generic Date Uk - Lipitor 20 Mg Tablet Price</dc:subject>
  <cp:keywords>walmart pharmacy atorvastatin price, atorvastatin cost, cheap lipitor 40 mg, atorvastatin 40mg, efficacy of atorvastatin versus simvastatin, order lipitor canada, atorvastatin calcium tablets usp, atorvastatin calcium trihydrate 20mg, atorvastatin fenofibrate ezetimibe, cost of atorvastatin at costco</cp:keywords>
  <cp:category/>
</cp:coreProperties>
</file>