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4.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5.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6.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7.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8.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8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4.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5.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6.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29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Lexapro Online Safely</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manufacturer discount card</a:t>
            </a:r>
            <a:br/>
            <a:r>
              <a:rPr b="false" i="false" strike="noStrike" sz="1200" u="none">
                <a:solidFill>
                  <a:srgbClr val="FFFFFF"/>
                </a:solidFill>
                <a:latin typeface="Calibri"/>
              </a:rPr>
              <a:t>can order lexapro</a:t>
            </a:r>
            <a:br/>
            <a:r>
              <a:rPr b="false" i="false" strike="noStrike" sz="1200" u="none">
                <a:solidFill>
                  <a:srgbClr val="FFFFFF"/>
                </a:solidFill>
                <a:latin typeface="Calibri"/>
              </a:rPr>
              <a:t>lexapro 20 mg tablet picture</a:t>
            </a:r>
            <a:br/>
            <a:r>
              <a:rPr b="false" i="false" strike="noStrike" sz="1200" u="none">
                <a:solidFill>
                  <a:srgbClr val="FFFFFF"/>
                </a:solidFill>
                <a:latin typeface="Calibri"/>
              </a:rPr>
              <a:t>lexapro or prozac for depression</a:t>
            </a:r>
            <a:br/>
            <a:r>
              <a:rPr b="false" i="false" strike="noStrike" sz="1200" u="none">
                <a:solidFill>
                  <a:srgbClr val="FFFFFF"/>
                </a:solidFill>
                <a:latin typeface="Calibri"/>
              </a:rPr>
              <a:t>lexapro price generic</a:t>
            </a:r>
            <a:br/>
            <a:r>
              <a:rPr b="false" i="false" strike="noStrike" sz="1200" u="none">
                <a:solidFill>
                  <a:srgbClr val="FFFFFF"/>
                </a:solidFill>
                <a:latin typeface="Calibri"/>
              </a:rPr>
              <a:t>lexapro 5 mg</a:t>
            </a:r>
            <a:br/>
            <a:r>
              <a:rPr b="false" i="false" strike="noStrike" sz="1200" u="none">
                <a:solidFill>
                  <a:srgbClr val="FFFFFF"/>
                </a:solidFill>
                <a:latin typeface="Calibri"/>
              </a:rPr>
              <a:t>A recent figure is 110 million people around the world with diabetes, most of whom (75 &amp;mdash; 80%) have type 2 diabetes</a:t>
            </a:r>
            <a:br/>
            <a:r>
              <a:rPr b="false" i="false" strike="noStrike" sz="1200" u="none">
                <a:solidFill>
                  <a:srgbClr val="FFFFFF"/>
                </a:solidFill>
                <a:latin typeface="Calibri"/>
              </a:rPr>
              <a:t>positive lexapro experiences</a:t>
            </a:r>
            <a:br/>
            <a:r>
              <a:rPr b="false" i="false" strike="noStrike" sz="1200" u="none">
                <a:solidFill>
                  <a:srgbClr val="FFFFFF"/>
                </a:solidFill>
                <a:latin typeface="Calibri"/>
              </a:rPr>
              <a:t>lexapro recent news</a:t>
            </a:r>
            <a:br/>
            <a:r>
              <a:rPr b="false" i="false" strike="noStrike" sz="1200" u="none">
                <a:solidFill>
                  <a:srgbClr val="FFFFFF"/>
                </a:solidFill>
                <a:latin typeface="Calibri"/>
              </a:rPr>
              <a:t>cost of generic lexapro at walgreens</a:t>
            </a:r>
            <a:br/>
            <a:r>
              <a:rPr b="false" i="false" strike="noStrike" sz="1200" u="none">
                <a:solidFill>
                  <a:srgbClr val="FFFFFF"/>
                </a:solidFill>
                <a:latin typeface="Calibri"/>
              </a:rPr>
              <a:t>Approximately 25% of these patients will abort within 24 hours</a:t>
            </a:r>
            <a:br/>
            <a:r>
              <a:rPr b="false" i="false" strike="noStrike" sz="1200" u="none">
                <a:solidFill>
                  <a:srgbClr val="FFFFFF"/>
                </a:solidFill>
                <a:latin typeface="Calibri"/>
              </a:rPr>
              <a:t>price for lexapro generic at walmart</a:t>
            </a:r>
            <a:br/>
            <a:r>
              <a:rPr b="false" i="false" strike="noStrike" sz="1200" u="none">
                <a:solidFill>
                  <a:srgbClr val="FFFFFF"/>
                </a:solidFill>
                <a:latin typeface="Calibri"/>
              </a:rPr>
              <a:t>lexapro official site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safe buy lexapro online</a:t>
            </a:r>
            <a:br/>
            <a:r>
              <a:rPr b="false" i="false" strike="noStrike" sz="1200" u="none">
                <a:solidFill>
                  <a:srgbClr val="FFFFFF"/>
                </a:solidFill>
                <a:latin typeface="Calibri"/>
              </a:rPr>
              <a:t>Amlodipine/benazepril is broken down by your liver</a:t>
            </a:r>
            <a:br/>
            <a:r>
              <a:rPr b="false" i="false" strike="noStrike" sz="1200" u="none">
                <a:solidFill>
                  <a:srgbClr val="FFFFFF"/>
                </a:solidFill>
                <a:latin typeface="Calibri"/>
              </a:rPr>
              <a:t>how much does lexapro cost at walgreens</a:t>
            </a:r>
            <a:br/>
            <a:r>
              <a:rPr b="false" i="false" strike="noStrike" sz="1200" u="none">
                <a:solidFill>
                  <a:srgbClr val="FFFFFF"/>
                </a:solidFill>
                <a:latin typeface="Calibri"/>
              </a:rPr>
              <a:t>lexapro patent</a:t>
            </a:r>
            <a:br/>
            <a:r>
              <a:rPr b="false" i="false" strike="noStrike" sz="1200" u="none">
                <a:solidFill>
                  <a:srgbClr val="FFFFFF"/>
                </a:solidFill>
                <a:latin typeface="Calibri"/>
              </a:rPr>
              <a:t>discount lexapro</a:t>
            </a:r>
            <a:br/>
            <a:r>
              <a:rPr b="false" i="false" strike="noStrike" sz="1200" u="none">
                <a:solidFill>
                  <a:srgbClr val="FFFFFF"/>
                </a:solidFill>
                <a:latin typeface="Calibri"/>
              </a:rPr>
              <a:t>cost of lexapro</a:t>
            </a:r>
            <a:br/>
            <a:r>
              <a:rPr b="false" i="false" strike="noStrike" sz="1200" u="none">
                <a:solidFill>
                  <a:srgbClr val="FFFFFF"/>
                </a:solidFill>
                <a:latin typeface="Calibri"/>
              </a:rPr>
              <a:t>order generic lexapro</a:t>
            </a:r>
            <a:br/>
            <a:r>
              <a:rPr b="false" i="false" strike="noStrike" sz="1200" u="none">
                <a:solidFill>
                  <a:srgbClr val="FFFFFF"/>
                </a:solidFill>
                <a:latin typeface="Calibri"/>
              </a:rPr>
              <a:t>price of lexapro</a:t>
            </a:r>
            <a:br/>
            <a:r>
              <a:rPr b="false" i="false" strike="noStrike" sz="1200" u="none">
                <a:solidFill>
                  <a:srgbClr val="FFFFFF"/>
                </a:solidFill>
                <a:latin typeface="Calibri"/>
              </a:rPr>
              <a:t>so i wanted to come off it to see what my baseline personality would be with just my 60mg of cymbalta (does that make sense?)..</a:t>
            </a:r>
            <a:br/>
            <a:r>
              <a:rPr b="false" i="false" strike="noStrike" sz="1200" u="none">
                <a:solidFill>
                  <a:srgbClr val="FFFFFF"/>
                </a:solidFill>
                <a:latin typeface="Calibri"/>
              </a:rPr>
              <a:t>going from 10mg to 20mg lexapro</a:t>
            </a:r>
            <a:br/>
            <a:r>
              <a:rPr b="false" i="false" strike="noStrike" sz="1200" u="none">
                <a:solidFill>
                  <a:srgbClr val="FFFFFF"/>
                </a:solidFill>
                <a:latin typeface="Calibri"/>
              </a:rPr>
              <a:t>lexapro 2.5 mg dose</a:t>
            </a:r>
            <a:br/>
            <a:r>
              <a:rPr b="false" i="false" strike="noStrike" sz="1200" u="none">
                <a:solidFill>
                  <a:srgbClr val="FFFFFF"/>
                </a:solidFill>
                <a:latin typeface="Calibri"/>
              </a:rPr>
              <a:t>does walmart have generic lexapro</a:t>
            </a:r>
            <a:br/>
            <a:r>
              <a:rPr b="false" i="false" strike="noStrike" sz="1200" u="none">
                <a:solidFill>
                  <a:srgbClr val="FFFFFF"/>
                </a:solidFill>
                <a:latin typeface="Calibri"/>
              </a:rPr>
              <a:t>Ncpas ltimo esfuerzo dedicado y separada de</a:t>
            </a:r>
            <a:br/>
            <a:r>
              <a:rPr b="false" i="false" strike="noStrike" sz="1200" u="none">
                <a:solidFill>
                  <a:srgbClr val="FFFFFF"/>
                </a:solidFill>
                <a:latin typeface="Calibri"/>
              </a:rPr>
              <a:t>lexapro maximum dosage ocd</a:t>
            </a:r>
            <a:br/>
            <a:r>
              <a:rPr b="false" i="false" strike="noStrike" sz="1200" u="none">
                <a:solidFill>
                  <a:srgbClr val="FFFFFF"/>
                </a:solidFill>
                <a:latin typeface="Calibri"/>
              </a:rPr>
              <a:t>She suggeted to make blood analysis after a month and make thyroid ultrasound</a:t>
            </a:r>
            <a:br/>
            <a:r>
              <a:rPr b="false" i="false" strike="noStrike" sz="1200" u="none">
                <a:solidFill>
                  <a:srgbClr val="FFFFFF"/>
                </a:solidFill>
                <a:latin typeface="Calibri"/>
              </a:rPr>
              <a:t>lexapro 30 mg reviews</a:t>
            </a:r>
            <a:br/>
            <a:r>
              <a:rPr b="false" i="false" strike="noStrike" sz="1200" u="none">
                <a:solidFill>
                  <a:srgbClr val="FFFFFF"/>
                </a:solidFill>
                <a:latin typeface="Calibri"/>
              </a:rPr>
              <a:t>lexapro online no rx</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which is better for ocd prozac or lexapro</a:t>
            </a:r>
            <a:br/>
            <a:r>
              <a:rPr b="false" i="false" strike="noStrike" sz="1200" u="none">
                <a:solidFill>
                  <a:srgbClr val="FFFFFF"/>
                </a:solidFill>
                <a:latin typeface="Calibri"/>
              </a:rPr>
              <a:t>cheap lexapro online no prescription</a:t>
            </a:r>
            <a:br/>
            <a:r>
              <a:rPr b="false" i="false" strike="noStrike" sz="1200" u="none">
                <a:solidFill>
                  <a:srgbClr val="FFFFFF"/>
                </a:solidFill>
                <a:latin typeface="Calibri"/>
              </a:rPr>
              <a:t>lexapro sales 2012</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lexapro 15 mg 20 mg</a:t>
            </a:r>
            <a:br/>
            <a:r>
              <a:rPr b="false" i="false" strike="noStrike" sz="1200" u="none">
                <a:solidFill>
                  <a:srgbClr val="FFFFFF"/>
                </a:solidFill>
                <a:latin typeface="Calibri"/>
              </a:rPr>
              <a:t>I sincerely hope that with all the recent violence in Mexico, this doesn&amp;rsquo;t change some of the great options down there</a:t>
            </a:r>
            <a:br/>
            <a:r>
              <a:rPr b="false" i="false" strike="noStrike" sz="1200" u="none">
                <a:solidFill>
                  <a:srgbClr val="FFFFFF"/>
                </a:solidFill>
                <a:latin typeface="Calibri"/>
              </a:rPr>
              <a:t>lexapro dosage 30 mg</a:t>
            </a:r>
            <a:br/>
            <a:r>
              <a:rPr b="false" i="false" strike="noStrike" sz="1200" u="none">
                <a:solidFill>
                  <a:srgbClr val="FFFFFF"/>
                </a:solidFill>
                <a:latin typeface="Calibri"/>
              </a:rPr>
              <a:t>It is very hard to find such price for adapalene gel online</a:t>
            </a:r>
            <a:br/>
            <a:r>
              <a:rPr b="false" i="false" strike="noStrike" sz="1200" u="none">
                <a:solidFill>
                  <a:srgbClr val="FFFFFF"/>
                </a:solidFill>
                <a:latin typeface="Calibri"/>
              </a:rPr>
              <a:t>lexapro tramadol serotonin syndrome</a:t>
            </a:r>
            <a:br/>
            <a:r>
              <a:rPr b="false" i="false" strike="noStrike" sz="1200" u="none">
                <a:solidFill>
                  <a:srgbClr val="FFFFFF"/>
                </a:solidFill>
                <a:latin typeface="Calibri"/>
              </a:rPr>
              <a:t>lexapro sales down</a:t>
            </a:r>
            <a:br/>
            <a:r>
              <a:rPr b="false" i="false" strike="noStrike" sz="1200" u="none">
                <a:solidFill>
                  <a:srgbClr val="FFFFFF"/>
                </a:solidFill>
                <a:latin typeface="Calibri"/>
              </a:rPr>
              <a:t>He gave me a script for t4 and said have a blood test in a month</a:t>
            </a:r>
            <a:br/>
            <a:r>
              <a:rPr b="false" i="false" strike="noStrike" sz="1200" u="none">
                <a:solidFill>
                  <a:srgbClr val="FFFFFF"/>
                </a:solidFill>
                <a:latin typeface="Calibri"/>
              </a:rPr>
              <a:t>lexapro 30 mg depression</a:t>
            </a:r>
            <a:br/>
            <a:r>
              <a:rPr b="false" i="false" strike="noStrike" sz="1200" u="none">
                <a:solidFill>
                  <a:srgbClr val="FFFFFF"/>
                </a:solidFill>
                <a:latin typeface="Calibri"/>
              </a:rPr>
              <a:t>This allowed approval to use Lenalidomide (with dex) but this only stopped progression,not rolled the MM back</a:t>
            </a:r>
            <a:br/>
            <a:r>
              <a:rPr b="false" i="false" strike="noStrike" sz="1200" u="none">
                <a:solidFill>
                  <a:srgbClr val="FFFFFF"/>
                </a:solidFill>
                <a:latin typeface="Calibri"/>
              </a:rPr>
              <a:t>lexapro prescription discounts</a:t>
            </a:r>
            <a:br/>
            <a:r>
              <a:rPr b="false" i="false" strike="noStrike" sz="1200" u="none">
                <a:solidFill>
                  <a:srgbClr val="FFFFFF"/>
                </a:solidFill>
                <a:latin typeface="Calibri"/>
              </a:rPr>
              <a:t>can i buy lexapro online</a:t>
            </a:r>
            <a:br/>
            <a:r>
              <a:rPr b="false" i="false" strike="noStrike" sz="1200" u="none">
                <a:solidFill>
                  <a:srgbClr val="FFFFFF"/>
                </a:solidFill>
                <a:latin typeface="Calibri"/>
              </a:rPr>
              <a:t>lexapro 15 mg bijwerkingen</a:t>
            </a:r>
            <a:br/>
            <a:r>
              <a:rPr b="false" i="false" strike="noStrike" sz="1200" u="none">
                <a:solidFill>
                  <a:srgbClr val="FFFFFF"/>
                </a:solidFill>
                <a:latin typeface="Calibri"/>
              </a:rPr>
              <a:t>generic lexapro price at walmart</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am still so tired all the time</a:t>
            </a:r>
            <a:br/>
            <a:r>
              <a:rPr b="false" i="false" strike="noStrike" sz="1200" u="none">
                <a:solidFill>
                  <a:srgbClr val="FFFFFF"/>
                </a:solidFill>
                <a:latin typeface="Calibri"/>
              </a:rPr>
              <a:t>lexapro cost walgreens</a:t>
            </a:r>
            <a:br/>
            <a:r>
              <a:rPr b="false" i="false" strike="noStrike" sz="1200" u="none">
                <a:solidFill>
                  <a:srgbClr val="FFFFFF"/>
                </a:solidFill>
                <a:latin typeface="Calibri"/>
              </a:rPr>
              <a:t>There are significant weaknesses in the trials that underpin current treatments for neuropathic pain</a:t>
            </a:r>
            <a:br/>
            <a:r>
              <a:rPr b="false" i="false" strike="noStrike" sz="1200" u="none">
                <a:solidFill>
                  <a:srgbClr val="FFFFFF"/>
                </a:solidFill>
                <a:latin typeface="Calibri"/>
              </a:rPr>
              <a:t>lexapro 40 mg tablet</a:t>
            </a:r>
            <a:br/>
            <a:r>
              <a:rPr b="false" i="false" strike="noStrike" sz="1200" u="none">
                <a:solidFill>
                  <a:srgbClr val="FFFFFF"/>
                </a:solidFill>
                <a:latin typeface="Calibri"/>
              </a:rPr>
              <a:t>Unclear the way to get typically the conversation commenced?  ,When your little one feedback with diverse body hues, which a fairly easy with</a:t>
            </a:r>
            <a:br/>
            <a:r>
              <a:rPr b="false" i="false" strike="noStrike" sz="1200" u="none">
                <a:solidFill>
                  <a:srgbClr val="FFFFFF"/>
                </a:solidFill>
                <a:latin typeface="Calibri"/>
              </a:rPr>
              <a:t>cost of lexapro 20 mg</a:t>
            </a:r>
            <a:br/>
            <a:r>
              <a:rPr b="false" i="false" strike="noStrike" sz="1200" u="none">
                <a:solidFill>
                  <a:srgbClr val="FFFFFF"/>
                </a:solidFill>
                <a:latin typeface="Calibri"/>
              </a:rPr>
              <a:t>Patients were advised to rinse the mouth for one minute and then spit out the solution</a:t>
            </a:r>
            <a:br/>
            <a:r>
              <a:rPr b="false" i="false" strike="noStrike" sz="1200" u="none">
                <a:solidFill>
                  <a:srgbClr val="FFFFFF"/>
                </a:solidFill>
                <a:latin typeface="Calibri"/>
              </a:rPr>
              <a:t>cheaper version of lexapro</a:t>
            </a:r>
            <a:br/>
            <a:r>
              <a:rPr b="false" i="false" strike="noStrike" sz="1200" u="none">
                <a:solidFill>
                  <a:srgbClr val="FFFFFF"/>
                </a:solidFill>
                <a:latin typeface="Calibri"/>
              </a:rPr>
              <a:t>20 mg lexapro weight loss</a:t>
            </a:r>
            <a:br/>
            <a:r>
              <a:rPr b="false" i="false" strike="noStrike" sz="1200" u="none">
                <a:solidFill>
                  <a:srgbClr val="FFFFFF"/>
                </a:solidFill>
                <a:latin typeface="Calibri"/>
              </a:rPr>
              <a:t>When do you know you have to have them?</a:t>
            </a:r>
            <a:br/>
            <a:r>
              <a:rPr b="false" i="false" strike="noStrike" sz="1200" u="none">
                <a:solidFill>
                  <a:srgbClr val="FFFFFF"/>
                </a:solidFill>
                <a:latin typeface="Calibri"/>
              </a:rPr>
              <a:t>generic lexapro available in canada</a:t>
            </a:r>
            <a:br/>
            <a:r>
              <a:rPr b="false" i="false" strike="noStrike" sz="1200" u="none">
                <a:solidFill>
                  <a:srgbClr val="FFFFFF"/>
                </a:solidFill>
                <a:latin typeface="Calibri"/>
              </a:rPr>
              <a:t>In vivo, the plasma levels of phenytoin increased by up to 40% when Trileptal was given at doses above 1200 mg/day</a:t>
            </a:r>
            <a:br/>
            <a:r>
              <a:rPr b="false" i="false" strike="noStrike" sz="1200" u="none">
                <a:solidFill>
                  <a:srgbClr val="FFFFFF"/>
                </a:solidFill>
                <a:latin typeface="Calibri"/>
              </a:rPr>
              <a:t>lexapro news</a:t>
            </a:r>
            <a:br/>
            <a:r>
              <a:rPr b="false" i="false" strike="noStrike" sz="1200" u="none">
                <a:solidFill>
                  <a:srgbClr val="FFFFFF"/>
                </a:solidFill>
                <a:latin typeface="Calibri"/>
              </a:rPr>
              <a:t>does 2.5 mg of lexapro work</a:t>
            </a:r>
            <a:br/>
            <a:r>
              <a:rPr b="false" i="false" strike="noStrike" sz="1200" u="none">
                <a:solidFill>
                  <a:srgbClr val="FFFFFF"/>
                </a:solidFill>
                <a:latin typeface="Calibri"/>
              </a:rPr>
              <a:t>lexapro or prozac which is better</a:t>
            </a:r>
            <a:br/>
            <a:r>
              <a:rPr b="false" i="false" strike="noStrike" sz="1200" u="none">
                <a:solidFill>
                  <a:srgbClr val="FFFFFF"/>
                </a:solidFill>
                <a:latin typeface="Calibri"/>
              </a:rPr>
              <a:t>I have had some side effects i.e</a:t>
            </a:r>
            <a:br/>
            <a:r>
              <a:rPr b="false" i="false" strike="noStrike" sz="1200" u="none">
                <a:solidFill>
                  <a:srgbClr val="FFFFFF"/>
                </a:solidFill>
                <a:latin typeface="Calibri"/>
              </a:rPr>
              <a:t>lexapro rxlist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Slowly my neurologist took me off prednisone last July 2014 she took me off all steroids</a:t>
            </a:r>
            <a:br/>
            <a:r>
              <a:rPr b="false" i="false" strike="noStrike" sz="1200" u="none">
                <a:solidFill>
                  <a:srgbClr val="FFFFFF"/>
                </a:solidFill>
                <a:latin typeface="Calibri"/>
              </a:rPr>
              <a:t>increasing lexapro dosage from 10mg to 15mg</a:t>
            </a:r>
            <a:br/>
            <a:r>
              <a:rPr b="false" i="false" strike="noStrike" sz="1200" u="none">
                <a:solidFill>
                  <a:srgbClr val="FFFFFF"/>
                </a:solidFill>
                <a:latin typeface="Calibri"/>
              </a:rPr>
              <a:t>Not able to string a conversation together, of course</a:t>
            </a:r>
            <a:br/>
            <a:r>
              <a:rPr b="false" i="false" strike="noStrike" sz="1200" u="none">
                <a:solidFill>
                  <a:srgbClr val="FFFFFF"/>
                </a:solidFill>
                <a:latin typeface="Calibri"/>
              </a:rPr>
              <a:t>lexapro coupon 2013</a:t>
            </a:r>
            <a:br/>
            <a:r>
              <a:rPr b="false" i="false" strike="noStrike" sz="1200" u="none">
                <a:solidFill>
                  <a:srgbClr val="FFFFFF"/>
                </a:solidFill>
                <a:latin typeface="Calibri"/>
              </a:rPr>
              <a:t>lexapro tablets 20mg</a:t>
            </a:r>
            <a:br/>
            <a:r>
              <a:rPr b="false" i="false" strike="noStrike" sz="1200" u="none">
                <a:solidFill>
                  <a:srgbClr val="FFFFFF"/>
                </a:solidFill>
                <a:latin typeface="Calibri"/>
              </a:rPr>
              <a:t>lexapro online india</a:t>
            </a:r>
            <a:br/>
            <a:r>
              <a:rPr b="false" i="false" strike="noStrike" sz="1200" u="none">
                <a:solidFill>
                  <a:srgbClr val="FFFFFF"/>
                </a:solidFill>
                <a:latin typeface="Calibri"/>
              </a:rPr>
              <a:t>Do not take sertraline with a monoamine oxidase (MAO) inhibitor (eg, isocarboxazid [Marplan], phenelzine [Nardil], selegiline [Eldepryl], tranylcypromine [Parnate])</a:t>
            </a:r>
            <a:br/>
            <a:r>
              <a:rPr b="false" i="false" strike="noStrike" sz="1200" u="none">
                <a:solidFill>
                  <a:srgbClr val="FFFFFF"/>
                </a:solidFill>
                <a:latin typeface="Calibri"/>
              </a:rPr>
              <a:t>lexapro coupon walmart</a:t>
            </a:r>
            <a:br/>
            <a:r>
              <a:rPr b="false" i="false" strike="noStrike" sz="1200" u="none">
                <a:solidFill>
                  <a:srgbClr val="FFFFFF"/>
                </a:solidFill>
                <a:latin typeface="Calibri"/>
              </a:rPr>
              <a:t>lexapro auxiliary labels</a:t>
            </a:r>
            <a:br/>
            <a:r>
              <a:rPr b="false" i="false" strike="noStrike" sz="1200" u="none">
                <a:solidFill>
                  <a:srgbClr val="FFFFFF"/>
                </a:solidFill>
                <a:latin typeface="Calibri"/>
              </a:rPr>
              <a:t>lexapro hair loss experiences</a:t>
            </a:r>
            <a:br/>
            <a:r>
              <a:rPr b="false" i="false" strike="noStrike" sz="1200" u="none">
                <a:solidFill>
                  <a:srgbClr val="FFFFFF"/>
                </a:solidFill>
                <a:latin typeface="Calibri"/>
              </a:rPr>
              <a:t>lexapro 30 mg tablet</a:t>
            </a:r>
            <a:br/>
            <a:r>
              <a:rPr b="false" i="false" strike="noStrike" sz="1200" u="none">
                <a:solidFill>
                  <a:srgbClr val="FFFFFF"/>
                </a:solidFill>
                <a:latin typeface="Calibri"/>
              </a:rPr>
              <a:t>lexapro coupon card</a:t>
            </a:r>
            <a:br/>
            <a:r>
              <a:rPr b="false" i="false" strike="noStrike" sz="1200" u="none">
                <a:solidFill>
                  <a:srgbClr val="FFFFFF"/>
                </a:solidFill>
                <a:latin typeface="Calibri"/>
              </a:rPr>
              <a:t>can order lexapro online</a:t>
            </a:r>
            <a:br/>
            <a:r>
              <a:rPr b="false" i="false" strike="noStrike" sz="1200" u="none">
                <a:solidFill>
                  <a:srgbClr val="FFFFFF"/>
                </a:solidFill>
                <a:latin typeface="Calibri"/>
              </a:rPr>
              <a:t>lexapro weight gain after stopping</a:t>
            </a:r>
            <a:br/>
            <a:r>
              <a:rPr b="false" i="false" strike="noStrike" sz="1200" u="none">
                <a:solidFill>
                  <a:srgbClr val="FFFFFF"/>
                </a:solidFill>
                <a:latin typeface="Calibri"/>
              </a:rPr>
              <a:t>can lexapro tablets be crushed</a:t>
            </a:r>
            <a:br/>
            <a:r>
              <a:rPr b="false" i="false" strike="noStrike" sz="1200" u="none">
                <a:solidFill>
                  <a:srgbClr val="FFFFFF"/>
                </a:solidFill>
                <a:latin typeface="Calibri"/>
              </a:rPr>
              <a:t>high dose lexapro ocd</a:t>
            </a:r>
            <a:br/>
            <a:r>
              <a:rPr b="false" i="false" strike="noStrike" sz="1200" u="none">
                <a:solidFill>
                  <a:srgbClr val="FFFFFF"/>
                </a:solidFill>
                <a:latin typeface="Calibri"/>
              </a:rPr>
              <a:t>Flomax comes in tablet form and should be taken as directed by the doctor who prescribed it to you</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lexapro canada</a:t>
            </a:r>
            <a:br/>
            <a:r>
              <a:rPr b="false" i="false" strike="noStrike" sz="1200" u="none">
                <a:solidFill>
                  <a:srgbClr val="FFFFFF"/>
                </a:solidFill>
                <a:latin typeface="Calibri"/>
              </a:rPr>
              <a:t>lexapro prescription discount card</a:t>
            </a:r>
            <a:br/>
            <a:r>
              <a:rPr b="false" i="false" strike="noStrike" sz="1200" u="none">
                <a:solidFill>
                  <a:srgbClr val="FFFFFF"/>
                </a:solidFill>
                <a:latin typeface="Calibri"/>
              </a:rPr>
              <a:t>In Campbell, KL (ed.) The Veterinary Clinics of North America Small Animal Practice: Updates in Dermatology</a:t>
            </a:r>
            <a:br/>
            <a:r>
              <a:rPr b="false" i="false" strike="noStrike" sz="1200" u="none">
                <a:solidFill>
                  <a:srgbClr val="FFFFFF"/>
                </a:solidFill>
                <a:latin typeface="Calibri"/>
              </a:rPr>
              <a:t>lexapro ocd anxiety</a:t>
            </a:r>
            <a:br/>
            <a:r>
              <a:rPr b="false" i="false" strike="noStrike" sz="1200" u="none">
                <a:solidFill>
                  <a:srgbClr val="FFFFFF"/>
                </a:solidFill>
                <a:latin typeface="Calibri"/>
              </a:rPr>
              <a:t>lexapro online canada</a:t>
            </a:r>
            <a:br/>
            <a:r>
              <a:rPr b="false" i="false" strike="noStrike" sz="1200" u="none">
                <a:solidFill>
                  <a:srgbClr val="FFFFFF"/>
                </a:solidFill>
                <a:latin typeface="Calibri"/>
              </a:rPr>
              <a:t>In people with FTD, benzodiazepines have been associated with an increase in behavioral problems and impair both memory and psychomotor skills</a:t>
            </a:r>
            <a:br/>
            <a:r>
              <a:rPr b="false" i="false" strike="noStrike" sz="1200" u="none">
                <a:solidFill>
                  <a:srgbClr val="FFFFFF"/>
                </a:solidFill>
                <a:latin typeface="Calibri"/>
              </a:rPr>
              <a:t>does lexapro cause weight gain or weight loss</a:t>
            </a:r>
            <a:br/>
            <a:r>
              <a:rPr b="false" i="false" strike="noStrike" sz="1200" u="none">
                <a:solidFill>
                  <a:srgbClr val="FFFFFF"/>
                </a:solidFill>
                <a:latin typeface="Calibri"/>
              </a:rPr>
              <a:t>lexapro cheap</a:t>
            </a:r>
            <a:br/>
            <a:r>
              <a:rPr b="false" i="false" strike="noStrike" sz="1200" u="none">
                <a:solidFill>
                  <a:srgbClr val="FFFFFF"/>
                </a:solidFill>
                <a:latin typeface="Calibri"/>
              </a:rPr>
              <a:t>buy lexapro online safely</a:t>
            </a:r>
            <a:br/>
            <a:r>
              <a:rPr b="false" i="false" strike="noStrike" sz="1200" u="none">
                <a:solidFill>
                  <a:srgbClr val="FFFFFF"/>
                </a:solidFill>
                <a:latin typeface="Calibri"/>
              </a:rPr>
              <a:t>cost of lexapro 20 mg at walmart</a:t>
            </a:r>
            <a:br/>
            <a:r>
              <a:rPr b="false" i="false" strike="noStrike" sz="1200" u="none">
                <a:solidFill>
                  <a:srgbClr val="FFFFFF"/>
                </a:solidFill>
                <a:latin typeface="Calibri"/>
              </a:rPr>
              <a:t>But more elective surgery is a harder call, and the  costs and benefits should be weighed very carefully.</a:t>
            </a:r>
            <a:br/>
            <a:r>
              <a:rPr b="false" i="false" strike="noStrike" sz="1200" u="none">
                <a:solidFill>
                  <a:srgbClr val="FFFFFF"/>
                </a:solidFill>
                <a:latin typeface="Calibri"/>
              </a:rPr>
              <a:t>lexapro japan</a:t>
            </a:r>
            <a:br/>
            <a:r>
              <a:rPr b="false" i="false" strike="noStrike" sz="1200" u="none">
                <a:solidFill>
                  <a:srgbClr val="FFFFFF"/>
                </a:solidFill>
                <a:latin typeface="Calibri"/>
              </a:rPr>
              <a:t>Within 6 weeks of treatment initiation, the rates of musculoskeletal adverse reactions were 9.3% (31/335) in the ciprofloxacin-treated group versus 6% (21/349) in comparator-treated patients</a:t>
            </a:r>
            <a:br/>
            <a:r>
              <a:rPr b="false" i="false" strike="noStrike" sz="1200" u="none">
                <a:solidFill>
                  <a:srgbClr val="FFFFFF"/>
                </a:solidFill>
                <a:latin typeface="Calibri"/>
              </a:rPr>
              <a:t>20 mg lexapro</a:t>
            </a:r>
            <a:br/>
            <a:r>
              <a:rPr b="false" i="false" strike="noStrike" sz="1200" u="none">
                <a:solidFill>
                  <a:srgbClr val="FFFFFF"/>
                </a:solidFill>
                <a:latin typeface="Calibri"/>
              </a:rPr>
              <a:t>20 mg of lexapro</a:t>
            </a:r>
            <a:br/>
            <a:r>
              <a:rPr b="false" i="false" strike="noStrike" sz="1200" u="none">
                <a:solidFill>
                  <a:srgbClr val="FFFFFF"/>
                </a:solidFill>
                <a:latin typeface="Calibri"/>
              </a:rPr>
              <a:t>Skin rash may be a sign of a more serious reaction to ciprofloxacin tablets.</a:t>
            </a:r>
            <a:br/>
            <a:r>
              <a:rPr b="false" i="false" strike="noStrike" sz="1200" u="none">
                <a:solidFill>
                  <a:srgbClr val="FFFFFF"/>
                </a:solidFill>
                <a:latin typeface="Calibri"/>
              </a:rPr>
              <a:t>lexapro tablets what are they used for</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8 M shar5s, then you're in a more accurate picture of human diseases, said Rachel Pinder Trader 247 with high management fees2</a:t>
            </a:r>
            <a:br/>
            <a:r>
              <a:rPr b="false" i="false" strike="noStrike" sz="1200" u="none">
                <a:solidFill>
                  <a:srgbClr val="FFFFFF"/>
                </a:solidFill>
                <a:latin typeface="Calibri"/>
              </a:rPr>
              <a:t>lexapro starting dose 5 mg</a:t>
            </a:r>
            <a:br/>
            <a:r>
              <a:rPr b="false" i="false" strike="noStrike" sz="1200" u="none">
                <a:solidFill>
                  <a:srgbClr val="FFFFFF"/>
                </a:solidFill>
                <a:latin typeface="Calibri"/>
              </a:rPr>
              <a:t>cheaper than lexapro</a:t>
            </a:r>
            <a:br/>
            <a:r>
              <a:rPr b="false" i="false" strike="noStrike" sz="1200" u="none">
                <a:solidFill>
                  <a:srgbClr val="FFFFFF"/>
                </a:solidFill>
                <a:latin typeface="Calibri"/>
              </a:rPr>
              <a:t>They are used to reduce symptoms and improve quality of life</a:t>
            </a:r>
            <a:br/>
            <a:r>
              <a:rPr b="false" i="false" strike="noStrike" sz="1200" u="none">
                <a:solidFill>
                  <a:srgbClr val="FFFFFF"/>
                </a:solidFill>
                <a:latin typeface="Calibri"/>
              </a:rPr>
              <a:t>lexapro 30 mg</a:t>
            </a:r>
            <a:br/>
            <a:r>
              <a:rPr b="false" i="false" strike="noStrike" sz="1200" u="none">
                <a:solidFill>
                  <a:srgbClr val="FFFFFF"/>
                </a:solidFill>
                <a:latin typeface="Calibri"/>
              </a:rPr>
              <a:t>The kidneys of older adults may not work as well as theyused to</a:t>
            </a:r>
            <a:br/>
            <a:r>
              <a:rPr b="false" i="false" strike="noStrike" sz="1200" u="none">
                <a:solidFill>
                  <a:srgbClr val="FFFFFF"/>
                </a:solidFill>
                <a:latin typeface="Calibri"/>
              </a:rPr>
              <a:t>lexapro 20 mg cost</a:t>
            </a:r>
            <a:br/>
            <a:r>
              <a:rPr b="false" i="false" strike="noStrike" sz="1200" u="none">
                <a:solidFill>
                  <a:srgbClr val="FFFFFF"/>
                </a:solidFill>
                <a:latin typeface="Calibri"/>
              </a:rPr>
              <a:t>lexapro pill description</a:t>
            </a:r>
            <a:br/>
            <a:r>
              <a:rPr b="false" i="false" strike="noStrike" sz="1200" u="none">
                <a:solidFill>
                  <a:srgbClr val="FFFFFF"/>
                </a:solidFill>
                <a:latin typeface="Calibri"/>
              </a:rPr>
              <a:t>canadian online pharmacy lexapro</a:t>
            </a:r>
            <a:br/>
            <a:r>
              <a:rPr b="false" i="false" strike="noStrike" sz="1200" u="none">
                <a:solidFill>
                  <a:srgbClr val="FFFFFF"/>
                </a:solidFill>
                <a:latin typeface="Calibri"/>
              </a:rPr>
              <a:t>price of lexapro at costco</a:t>
            </a:r>
            <a:br/>
            <a:r>
              <a:rPr b="false" i="false" strike="noStrike" sz="1200" u="none">
                <a:solidFill>
                  <a:srgbClr val="FFFFFF"/>
                </a:solidFill>
                <a:latin typeface="Calibri"/>
              </a:rPr>
              <a:t>discount lexapro no prescription</a:t>
            </a:r>
            <a:br/>
            <a:r>
              <a:rPr b="false" i="false" strike="noStrike" sz="1200" u="none">
                <a:solidFill>
                  <a:srgbClr val="FFFFFF"/>
                </a:solidFill>
                <a:latin typeface="Calibri"/>
              </a:rPr>
              <a:t>lexapro 15 mg tablets</a:t>
            </a:r>
            <a:br/>
            <a:r>
              <a:rPr b="false" i="false" strike="noStrike" sz="1200" u="none">
                <a:solidFill>
                  <a:srgbClr val="FFFFFF"/>
                </a:solidFill>
                <a:latin typeface="Calibri"/>
              </a:rPr>
              <a:t>lexapro generic price</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lexapro natural news</a:t>
            </a:r>
            <a:br/>
            <a:r>
              <a:rPr b="false" i="false" strike="noStrike" sz="1200" u="none">
                <a:solidFill>
                  <a:srgbClr val="FFFFFF"/>
                </a:solidFill>
                <a:latin typeface="Calibri"/>
              </a:rPr>
              <a:t>lexapro weight gain 2014</a:t>
            </a:r>
            <a:br/>
            <a:r>
              <a:rPr b="false" i="false" strike="noStrike" sz="1200" u="none">
                <a:solidFill>
                  <a:srgbClr val="FFFFFF"/>
                </a:solidFill>
                <a:latin typeface="Calibri"/>
              </a:rPr>
              <a:t>lexapro 20 mg get you high</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 the good side I had to take my wedding ring off because before the week was even up I have slimmed down so much I was afraid it would slip off and I wouldn't notice</a:t>
            </a:r>
            <a:br/>
            <a:r>
              <a:rPr b="false" i="false" strike="noStrike" sz="1200" u="none">
                <a:solidFill>
                  <a:srgbClr val="FFFFFF"/>
                </a:solidFill>
                <a:latin typeface="Calibri"/>
              </a:rPr>
              <a:t>buying lexapro online</a:t>
            </a:r>
            <a:br/>
            <a:r>
              <a:rPr b="false" i="false" strike="noStrike" sz="1200" u="none">
                <a:solidFill>
                  <a:srgbClr val="FFFFFF"/>
                </a:solidFill>
                <a:latin typeface="Calibri"/>
              </a:rPr>
              <a:t>lexapro 5 mg for depression</a:t>
            </a:r>
            <a:br/>
            <a:r>
              <a:rPr b="false" i="false" strike="noStrike" sz="1200" u="none">
                <a:solidFill>
                  <a:srgbClr val="FFFFFF"/>
                </a:solidFill>
                <a:latin typeface="Calibri"/>
              </a:rPr>
              <a:t>I have a strong constitution thank God, so I&amp;rsquo;m not giving up</a:t>
            </a:r>
            <a:br/>
            <a:r>
              <a:rPr b="false" i="false" strike="noStrike" sz="1200" u="none">
                <a:solidFill>
                  <a:srgbClr val="FFFFFF"/>
                </a:solidFill>
                <a:latin typeface="Calibri"/>
              </a:rPr>
              <a:t>40 mg lexapro dosage</a:t>
            </a:r>
            <a:br/>
            <a:r>
              <a:rPr b="false" i="false" strike="noStrike" sz="1200" u="none">
                <a:solidFill>
                  <a:srgbClr val="FFFFFF"/>
                </a:solidFill>
                <a:latin typeface="Calibri"/>
              </a:rPr>
              <a:t>Missing one of your daily doses of Topamax can be remedied by taking it as soon as you remember, provided that you are not within 6 hours of the next scheduled dosage</a:t>
            </a:r>
            <a:br/>
            <a:r>
              <a:rPr b="false" i="false" strike="noStrike" sz="1200" u="none">
                <a:solidFill>
                  <a:srgbClr val="FFFFFF"/>
                </a:solidFill>
                <a:latin typeface="Calibri"/>
              </a:rPr>
              <a:t>order lexapro online canada</a:t>
            </a:r>
            <a:br/>
            <a:r>
              <a:rPr b="false" i="false" strike="noStrike" sz="1200" u="none">
                <a:solidFill>
                  <a:srgbClr val="FFFFFF"/>
                </a:solidFill>
                <a:latin typeface="Calibri"/>
              </a:rPr>
              <a:t>lexapro warning label</a:t>
            </a:r>
            <a:br/>
            <a:r>
              <a:rPr b="false" i="false" strike="noStrike" sz="1200" u="none">
                <a:solidFill>
                  <a:srgbClr val="FFFFFF"/>
                </a:solidFill>
                <a:latin typeface="Calibri"/>
              </a:rPr>
              <a:t>can 2.5 mg of lexapro be effective</a:t>
            </a:r>
            <a:br/>
            <a:r>
              <a:rPr b="false" i="false" strike="noStrike" sz="1200" u="none">
                <a:solidFill>
                  <a:srgbClr val="FFFFFF"/>
                </a:solidFill>
                <a:latin typeface="Calibri"/>
              </a:rPr>
              <a:t>paxil zoloft lexapro</a:t>
            </a:r>
            <a:br/>
            <a:r>
              <a:rPr b="false" i="false" strike="noStrike" sz="1200" u="none">
                <a:solidFill>
                  <a:srgbClr val="FFFFFF"/>
                </a:solidFill>
                <a:latin typeface="Calibri"/>
              </a:rPr>
              <a:t>J&amp;J already paid millions to the government for improperly marketing Risperdal, and now it faces lawsuits filed by patients</a:t>
            </a:r>
            <a:br/>
            <a:r>
              <a:rPr b="false" i="false" strike="noStrike" sz="1200" u="none">
                <a:solidFill>
                  <a:srgbClr val="FFFFFF"/>
                </a:solidFill>
                <a:latin typeface="Calibri"/>
              </a:rPr>
              <a:t>lexapro tablets to buy</a:t>
            </a:r>
            <a:br/>
            <a:r>
              <a:rPr b="false" i="false" strike="noStrike" sz="1200" u="none">
                <a:solidFill>
                  <a:srgbClr val="FFFFFF"/>
                </a:solidFill>
                <a:latin typeface="Calibri"/>
              </a:rPr>
              <a:t>how to wean off 20mg of lexapro</a:t>
            </a:r>
            <a:br/>
            <a:r>
              <a:rPr b="false" i="false" strike="noStrike" sz="1200" u="none">
                <a:solidFill>
                  <a:srgbClr val="FFFFFF"/>
                </a:solidFill>
                <a:latin typeface="Calibri"/>
              </a:rPr>
              <a:t>lexapro 2.5 mg effective</a:t>
            </a:r>
            <a:br/>
            <a:r>
              <a:rPr b="false" i="false" strike="noStrike" sz="1200" u="none">
                <a:solidFill>
                  <a:srgbClr val="FFFFFF"/>
                </a:solidFill>
                <a:latin typeface="Calibri"/>
              </a:rPr>
              <a:t>can you take 20mg of lexapro</a:t>
            </a:r>
            <a:br/>
            <a:r>
              <a:rPr b="false" i="false" strike="noStrike" sz="1200" u="none">
                <a:solidFill>
                  <a:srgbClr val="FFFFFF"/>
                </a:solidFill>
                <a:latin typeface="Calibri"/>
              </a:rPr>
              <a:t>which is better for anxiety prozac or lexapro</a:t>
            </a:r>
            <a:br/>
            <a:r>
              <a:rPr b="false" i="false" strike="noStrike" sz="1200" u="none">
                <a:solidFill>
                  <a:srgbClr val="FFFFFF"/>
                </a:solidFill>
                <a:latin typeface="Calibri"/>
              </a:rPr>
              <a:t>cheapest place to buy lexapro</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is 5mg of lexapro enough for anxiety</a:t>
            </a:r>
            <a:br/>
            <a:r>
              <a:rPr b="false" i="false" strike="noStrike" sz="1200" u="none">
                <a:solidFill>
                  <a:srgbClr val="FFFFFF"/>
                </a:solidFill>
                <a:latin typeface="Calibri"/>
              </a:rPr>
              <a:t>lexapro tablets scored</a:t>
            </a:r>
            <a:br/>
            <a:r>
              <a:rPr b="false" i="false" strike="noStrike" sz="1200" u="none">
                <a:solidFill>
                  <a:srgbClr val="FFFFFF"/>
                </a:solidFill>
                <a:latin typeface="Calibri"/>
              </a:rPr>
              <a:t>lexapro generic costco</a:t>
            </a:r>
            <a:br/>
            <a:r>
              <a:rPr b="false" i="false" strike="noStrike" sz="1200" u="none">
                <a:solidFill>
                  <a:srgbClr val="FFFFFF"/>
                </a:solidFill>
                <a:latin typeface="Calibri"/>
              </a:rPr>
              <a:t>lexapro forest pharmaceuticals coupon</a:t>
            </a:r>
            <a:br/>
            <a:r>
              <a:rPr b="false" i="false" strike="noStrike" sz="1200" u="none">
                <a:solidFill>
                  <a:srgbClr val="FFFFFF"/>
                </a:solidFill>
                <a:latin typeface="Calibri"/>
              </a:rPr>
              <a:t>The teaching of maths is very well structured, you have a clear curriculum," said Prof Moser.</a:t>
            </a:r>
            <a:br/>
            <a:r>
              <a:rPr b="false" i="false" strike="noStrike" sz="1200" u="none">
                <a:solidFill>
                  <a:srgbClr val="FFFFFF"/>
                </a:solidFill>
                <a:latin typeface="Calibri"/>
              </a:rPr>
              <a:t>is lexapro 10 mg a high dose</a:t>
            </a:r>
            <a:br/>
            <a:r>
              <a:rPr b="false" i="false" strike="noStrike" sz="1200" u="none">
                <a:solidFill>
                  <a:srgbClr val="FFFFFF"/>
                </a:solidFill>
                <a:latin typeface="Calibri"/>
              </a:rPr>
              <a:t>which is worse for weight gain lexapro or zoloft</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lexapro price</a:t>
            </a:r>
            <a:br/>
            <a:r>
              <a:rPr b="false" i="false" strike="noStrike" sz="1200" u="none">
                <a:solidFill>
                  <a:srgbClr val="FFFFFF"/>
                </a:solidFill>
                <a:latin typeface="Calibri"/>
              </a:rPr>
              <a:t>Lactation suppression was complete in 17 of 18 women who received cabergoline and 16 of 18 women who received bromocriptine, although the response was more rapid with cabergoline</a:t>
            </a:r>
            <a:br/>
            <a:r>
              <a:rPr b="false" i="false" strike="noStrike" sz="1200" u="none">
                <a:solidFill>
                  <a:srgbClr val="FFFFFF"/>
                </a:solidFill>
                <a:latin typeface="Calibri"/>
              </a:rPr>
              <a:t>buy lexapro online au</a:t>
            </a:r>
            <a:br/>
            <a:r>
              <a:rPr b="false" i="false" strike="noStrike" sz="1200" u="none">
                <a:solidFill>
                  <a:srgbClr val="FFFFFF"/>
                </a:solidFill>
                <a:latin typeface="Calibri"/>
              </a:rPr>
              <a:t>lexapro over the counter</a:t>
            </a:r>
            <a:br/>
            <a:r>
              <a:rPr b="false" i="false" strike="noStrike" sz="1200" u="none">
                <a:solidFill>
                  <a:srgbClr val="FFFFFF"/>
                </a:solidFill>
                <a:latin typeface="Calibri"/>
              </a:rPr>
              <a:t>lexapro 10 mg price australia</a:t>
            </a:r>
            <a:br/>
            <a:r>
              <a:rPr b="false" i="false" strike="noStrike" sz="1200" u="none">
                <a:solidFill>
                  <a:srgbClr val="FFFFFF"/>
                </a:solidFill>
                <a:latin typeface="Calibri"/>
              </a:rPr>
              <a:t>when will generic lexapro price drop</a:t>
            </a:r>
            <a:br/>
            <a:r>
              <a:rPr b="false" i="false" strike="noStrike" sz="1200" u="none">
                <a:solidFill>
                  <a:srgbClr val="FFFFFF"/>
                </a:solidFill>
                <a:latin typeface="Calibri"/>
              </a:rPr>
              <a:t>The long-term goals are to improve the patient&amp;rsquo;s quality of life by reducing the frequency and severity of headache episodes</a:t>
            </a:r>
            <a:br/>
            <a:r>
              <a:rPr b="false" i="false" strike="noStrike" sz="1200" u="none">
                <a:solidFill>
                  <a:srgbClr val="FFFFFF"/>
                </a:solidFill>
                <a:latin typeface="Calibri"/>
              </a:rPr>
              <a:t>how much does lexapro cost per pill</a:t>
            </a:r>
            <a:br/>
            <a:r>
              <a:rPr b="false" i="false" strike="noStrike" sz="1200" u="none">
                <a:solidFill>
                  <a:srgbClr val="FFFFFF"/>
                </a:solidFill>
                <a:latin typeface="Calibri"/>
              </a:rPr>
              <a:t>lexapro 5mg effective anxiety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lexapro generic cost</a:t>
            </a:r>
            <a:br/>
            <a:r>
              <a:rPr b="false" i="false" strike="noStrike" sz="1200" u="none">
                <a:solidFill>
                  <a:srgbClr val="FFFFFF"/>
                </a:solidFill>
                <a:latin typeface="Calibri"/>
              </a:rPr>
              <a:t>According to her allegations, her use of the drug, meant to help build bones in cases of osteoporosis, led to a debilitating disease called osteonecrosis of the jaw (ONJ)</a:t>
            </a:r>
            <a:br/>
            <a:r>
              <a:rPr b="false" i="false" strike="noStrike" sz="1200" u="none">
                <a:solidFill>
                  <a:srgbClr val="FFFFFF"/>
                </a:solidFill>
                <a:latin typeface="Calibri"/>
              </a:rPr>
              <a:t>online lexapro</a:t>
            </a:r>
            <a:br/>
            <a:r>
              <a:rPr b="false" i="false" strike="noStrike" sz="1200" u="none">
                <a:solidFill>
                  <a:srgbClr val="FFFFFF"/>
                </a:solidFill>
                <a:latin typeface="Calibri"/>
              </a:rPr>
              <a:t>lexapro ocd dosage</a:t>
            </a:r>
            <a:br/>
            <a:r>
              <a:rPr b="false" i="false" strike="noStrike" sz="1200" u="none">
                <a:solidFill>
                  <a:srgbClr val="FFFFFF"/>
                </a:solidFill>
                <a:latin typeface="Calibri"/>
              </a:rPr>
              <a:t>recommended dose of lexapro for ocd</a:t>
            </a:r>
            <a:br/>
            <a:r>
              <a:rPr b="false" i="false" strike="noStrike" sz="1200" u="none">
                <a:solidFill>
                  <a:srgbClr val="FFFFFF"/>
                </a:solidFill>
                <a:latin typeface="Calibri"/>
              </a:rPr>
              <a:t>I think I went in for my midcycle sono on CD 15 because I too was Oing later</a:t>
            </a:r>
            <a:br/>
            <a:r>
              <a:rPr b="false" i="false" strike="noStrike" sz="1200" u="none">
                <a:solidFill>
                  <a:srgbClr val="FFFFFF"/>
                </a:solidFill>
                <a:latin typeface="Calibri"/>
              </a:rPr>
              <a:t>buy lexapro from canada</a:t>
            </a:r>
            <a:br/>
            <a:r>
              <a:rPr b="false" i="false" strike="noStrike" sz="1200" u="none">
                <a:solidFill>
                  <a:srgbClr val="FFFFFF"/>
                </a:solidFill>
                <a:latin typeface="Calibri"/>
              </a:rPr>
              <a:t>Please remember that I&amp;rsquo;m just a gal who reads a lot and spends way too much time in her kitchen</a:t>
            </a:r>
            <a:br/>
            <a:r>
              <a:rPr b="false" i="false" strike="noStrike" sz="1200" u="none">
                <a:solidFill>
                  <a:srgbClr val="FFFFFF"/>
                </a:solidFill>
                <a:latin typeface="Calibri"/>
              </a:rPr>
              <a:t>lexapro 30 mg pregnancy</a:t>
            </a:r>
            <a:br/>
            <a:r>
              <a:rPr b="false" i="false" strike="noStrike" sz="1200" u="none">
                <a:solidFill>
                  <a:srgbClr val="FFFFFF"/>
                </a:solidFill>
                <a:latin typeface="Calibri"/>
              </a:rPr>
              <a:t>lexapro zoloft</a:t>
            </a:r>
            <a:br/>
            <a:r>
              <a:rPr b="false" i="false" strike="noStrike" sz="1200" u="none">
                <a:solidFill>
                  <a:srgbClr val="FFFFFF"/>
                </a:solidFill>
                <a:latin typeface="Calibri"/>
              </a:rPr>
              <a:t>I have not allowed acetaminophen in my house for decades, other than when it comes mixed with hydrocodone, and, even there, I avoid it unless absolutely necessary</a:t>
            </a:r>
            <a:br/>
            <a:r>
              <a:rPr b="false" i="false" strike="noStrike" sz="1200" u="none">
                <a:solidFill>
                  <a:srgbClr val="FFFFFF"/>
                </a:solidFill>
                <a:latin typeface="Calibri"/>
              </a:rPr>
              <a:t>lexapro 10 mg for anxiety</a:t>
            </a:r>
            <a:br/>
            <a:r>
              <a:rPr b="false" i="false" strike="noStrike" sz="1200" u="none">
                <a:solidFill>
                  <a:srgbClr val="FFFFFF"/>
                </a:solidFill>
                <a:latin typeface="Calibri"/>
              </a:rPr>
              <a:t>After angioplasty, an addition in ancestry travel has been shown in denary travel measurements</a:t>
            </a:r>
            <a:br/>
            <a:r>
              <a:rPr b="false" i="false" strike="noStrike" sz="1200" u="none">
                <a:solidFill>
                  <a:srgbClr val="FFFFFF"/>
                </a:solidFill>
                <a:latin typeface="Calibri"/>
              </a:rPr>
              <a:t>buy lexapro cheap</a:t>
            </a:r>
            <a:br/>
            <a:r>
              <a:rPr b="false" i="false" strike="noStrike" sz="1200" u="none">
                <a:solidFill>
                  <a:srgbClr val="FFFFFF"/>
                </a:solidFill>
                <a:latin typeface="Calibri"/>
              </a:rPr>
              <a:t>discount lexapro online</a:t>
            </a:r>
            <a:br/>
            <a:r>
              <a:rPr b="false" i="false" strike="noStrike" sz="1200" u="none">
                <a:solidFill>
                  <a:srgbClr val="FFFFFF"/>
                </a:solidFill>
                <a:latin typeface="Calibri"/>
              </a:rPr>
              <a:t>lexapro 40 mg ocd</a:t>
            </a:r>
            <a:br/>
            <a:r>
              <a:rPr b="false" i="false" strike="noStrike" sz="1200" u="none">
                <a:solidFill>
                  <a:srgbClr val="FFFFFF"/>
                </a:solidFill>
                <a:latin typeface="Calibri"/>
              </a:rPr>
              <a:t>generic lexapro canada pharmacy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lexapro cost generic</a:t>
            </a:r>
            <a:br/>
            <a:r>
              <a:rPr b="false" i="false" strike="noStrike" sz="1200" u="none">
                <a:solidFill>
                  <a:srgbClr val="FFFFFF"/>
                </a:solidFill>
                <a:latin typeface="Calibri"/>
              </a:rPr>
              <a:t>cheap lexapro canada</a:t>
            </a:r>
            <a:br/>
            <a:r>
              <a:rPr b="false" i="false" strike="noStrike" sz="1200" u="none">
                <a:solidFill>
                  <a:srgbClr val="FFFFFF"/>
                </a:solidFill>
                <a:latin typeface="Calibri"/>
              </a:rPr>
              <a:t>lexapro 40 mg too much</a:t>
            </a:r>
            <a:br/>
            <a:r>
              <a:rPr b="false" i="false" strike="noStrike" sz="1200" u="none">
                <a:solidFill>
                  <a:srgbClr val="FFFFFF"/>
                </a:solidFill>
                <a:latin typeface="Calibri"/>
              </a:rPr>
              <a:t>My cheapskate insurance company will only cover the generic (which makes me cough uncontrollably and just exacerbates the situation), so I have to pay for Ventolin completely out-of-pocket.)</a:t>
            </a:r>
            <a:br/>
            <a:r>
              <a:rPr b="false" i="false" strike="noStrike" sz="1200" u="none">
                <a:solidFill>
                  <a:srgbClr val="FFFFFF"/>
                </a:solidFill>
                <a:latin typeface="Calibri"/>
              </a:rPr>
              <a:t>costochondritis lexapro</a:t>
            </a:r>
            <a:br/>
            <a:r>
              <a:rPr b="false" i="false" strike="noStrike" sz="1200" u="none">
                <a:solidFill>
                  <a:srgbClr val="FFFFFF"/>
                </a:solidFill>
                <a:latin typeface="Calibri"/>
              </a:rPr>
              <a:t>buy lexapro in mexico</a:t>
            </a:r>
            <a:br/>
            <a:r>
              <a:rPr b="false" i="false" strike="noStrike" sz="1200" u="none">
                <a:solidFill>
                  <a:srgbClr val="FFFFFF"/>
                </a:solidFill>
                <a:latin typeface="Calibri"/>
              </a:rPr>
              <a:t>lexapro price costco</a:t>
            </a:r>
            <a:br/>
            <a:r>
              <a:rPr b="false" i="false" strike="noStrike" sz="1200" u="none">
                <a:solidFill>
                  <a:srgbClr val="FFFFFF"/>
                </a:solidFill>
                <a:latin typeface="Calibri"/>
              </a:rPr>
              <a:t>or q.i.d.; children under 6 years, 50 mg daily in divided doses; children over 6 years, 50 mg to 100 mg daily in divided doses.</a:t>
            </a:r>
            <a:br/>
            <a:r>
              <a:rPr b="false" i="false" strike="noStrike" sz="1200" u="none">
                <a:solidFill>
                  <a:srgbClr val="FFFFFF"/>
                </a:solidFill>
                <a:latin typeface="Calibri"/>
              </a:rPr>
              <a:t>where can i buy lexapro cheap</a:t>
            </a:r>
            <a:br/>
            <a:r>
              <a:rPr b="false" i="false" strike="noStrike" sz="1200" u="none">
                <a:solidFill>
                  <a:srgbClr val="FFFFFF"/>
                </a:solidFill>
                <a:latin typeface="Calibri"/>
              </a:rPr>
              <a:t>best online pharmacy lexapro</a:t>
            </a:r>
            <a:br/>
            <a:r>
              <a:rPr b="false" i="false" strike="noStrike" sz="1200" u="none">
                <a:solidFill>
                  <a:srgbClr val="FFFFFF"/>
                </a:solidFill>
                <a:latin typeface="Calibri"/>
              </a:rPr>
              <a:t>The headache is constant and does not tend to be aggravated by mild physical activity</a:t>
            </a:r>
            <a:br/>
            <a:r>
              <a:rPr b="false" i="false" strike="noStrike" sz="1200" u="none">
                <a:solidFill>
                  <a:srgbClr val="FFFFFF"/>
                </a:solidFill>
                <a:latin typeface="Calibri"/>
              </a:rPr>
              <a:t>lexapro 10 mg not working anymore</a:t>
            </a:r>
            <a:br/>
            <a:r>
              <a:rPr b="false" i="false" strike="noStrike" sz="1200" u="none">
                <a:solidFill>
                  <a:srgbClr val="FFFFFF"/>
                </a:solidFill>
                <a:latin typeface="Calibri"/>
              </a:rPr>
              <a:t>lexapro 20 mg review</a:t>
            </a:r>
            <a:br/>
            <a:r>
              <a:rPr b="false" i="false" strike="noStrike" sz="1200" u="none">
                <a:solidFill>
                  <a:srgbClr val="FFFFFF"/>
                </a:solidFill>
                <a:latin typeface="Calibri"/>
              </a:rPr>
              <a:t>lexapro tramadol</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buy lexapro</a:t>
            </a:r>
            <a:br/>
            <a:r>
              <a:rPr b="false" i="false" strike="noStrike" sz="1200" u="none">
                <a:solidFill>
                  <a:srgbClr val="FFFFFF"/>
                </a:solidFill>
                <a:latin typeface="Calibri"/>
              </a:rPr>
              <a:t>Since I stopped the cytomel dizziness had subsided</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lexapro 10 mg at walmart</a:t>
            </a:r>
            <a:br/>
            <a:r>
              <a:rPr b="false" i="false" strike="noStrike" sz="1200" u="none">
                <a:solidFill>
                  <a:srgbClr val="FFFFFF"/>
                </a:solidFill>
                <a:latin typeface="Calibri"/>
              </a:rPr>
              <a:t>lexapro website</a:t>
            </a:r>
            <a:br/>
            <a:r>
              <a:rPr b="false" i="false" strike="noStrike" sz="1200" u="none">
                <a:solidFill>
                  <a:srgbClr val="FFFFFF"/>
                </a:solidFill>
                <a:latin typeface="Calibri"/>
              </a:rPr>
              <a:t>is 5mg of lexapro effective for anxiety</a:t>
            </a:r>
            <a:br/>
            <a:r>
              <a:rPr b="false" i="false" strike="noStrike" sz="1200" u="none">
                <a:solidFill>
                  <a:srgbClr val="FFFFFF"/>
                </a:solidFill>
                <a:latin typeface="Calibri"/>
              </a:rPr>
              <a:t>decreasing lexapro 20mg to 10mg</a:t>
            </a:r>
            <a:br/>
            <a:r>
              <a:rPr b="false" i="false" strike="noStrike" sz="1200" u="none">
                <a:solidFill>
                  <a:srgbClr val="FFFFFF"/>
                </a:solidFill>
                <a:latin typeface="Calibri"/>
              </a:rPr>
              <a:t>buy lexapro online canada</a:t>
            </a:r>
            <a:br/>
            <a:r>
              <a:rPr b="false" i="false" strike="noStrike" sz="1200" u="none">
                <a:solidFill>
                  <a:srgbClr val="FFFFFF"/>
                </a:solidFill>
                <a:latin typeface="Calibri"/>
              </a:rPr>
              <a:t>lexapro generic manufacturers</a:t>
            </a:r>
            <a:br/>
            <a:r>
              <a:rPr b="false" i="false" strike="noStrike" sz="1200" u="none">
                <a:solidFill>
                  <a:srgbClr val="FFFFFF"/>
                </a:solidFill>
                <a:latin typeface="Calibri"/>
              </a:rPr>
              <a:t>Fairfax's Prem Watsa steps down from board to avoidconflict of interest, days after Reuters reported that thecompany's board was warming to the idea of going private.</a:t>
            </a:r>
            <a:br/>
            <a:r>
              <a:rPr b="false" i="false" strike="noStrike" sz="1200" u="none">
                <a:solidFill>
                  <a:srgbClr val="FFFFFF"/>
                </a:solidFill>
                <a:latin typeface="Calibri"/>
              </a:rPr>
              <a:t>lexapro 10 mg pregnancy</a:t>
            </a:r>
            <a:br/>
            <a:r>
              <a:rPr b="false" i="false" strike="noStrike" sz="1200" u="none">
                <a:solidFill>
                  <a:srgbClr val="FFFFFF"/>
                </a:solidFill>
                <a:latin typeface="Calibri"/>
              </a:rPr>
              <a:t>lexapro ocd forum</a:t>
            </a:r>
            <a:br/>
            <a:r>
              <a:rPr b="false" i="false" strike="noStrike" sz="1200" u="none">
                <a:solidFill>
                  <a:srgbClr val="FFFFFF"/>
                </a:solidFill>
                <a:latin typeface="Calibri"/>
              </a:rPr>
              <a:t>normal dose of lexapro for ocd</a:t>
            </a:r>
            <a:br/>
            <a:r>
              <a:rPr b="false" i="false" strike="noStrike" sz="1200" u="none">
                <a:solidFill>
                  <a:srgbClr val="FFFFFF"/>
                </a:solidFill>
                <a:latin typeface="Calibri"/>
              </a:rPr>
              <a:t>Wanneer de infectie wordt veroorzaakt door bacterin, kan uw huisarts ciprofloxacine voorschrijven.</a:t>
            </a:r>
            <a:br/>
            <a:r>
              <a:rPr b="false" i="false" strike="noStrike" sz="1200" u="none">
                <a:solidFill>
                  <a:srgbClr val="FFFFFF"/>
                </a:solidFill>
                <a:latin typeface="Calibri"/>
              </a:rPr>
              <a:t>cheapest way to buy lexapro</a:t>
            </a:r>
            <a:br/>
            <a:r>
              <a:rPr b="false" i="false" strike="noStrike" sz="1200" u="none">
                <a:solidFill>
                  <a:srgbClr val="FFFFFF"/>
                </a:solidFill>
                <a:latin typeface="Calibri"/>
              </a:rPr>
              <a:t>reducing lexapro from 20mg to 10mg</a:t>
            </a:r>
            <a:br/>
            <a:r>
              <a:rPr b="false" i="false" strike="noStrike" sz="1200" u="none">
                <a:solidFill>
                  <a:srgbClr val="FFFFFF"/>
                </a:solidFill>
                <a:latin typeface="Calibri"/>
              </a:rPr>
              <a:t>buy lexapro uk</a:t>
            </a:r>
            <a:br/>
            <a:r>
              <a:rPr b="false" i="false" strike="noStrike" sz="1200" u="none">
                <a:solidFill>
                  <a:srgbClr val="FFFFFF"/>
                </a:solidFill>
                <a:latin typeface="Calibri"/>
              </a:rPr>
              <a:t>It is effective in reigning in your emotions and allowing you to function</a:t>
            </a:r>
            <a:br/>
            <a:r>
              <a:rPr b="false" i="false" strike="noStrike" sz="1200" u="none">
                <a:solidFill>
                  <a:srgbClr val="FFFFFF"/>
                </a:solidFill>
                <a:latin typeface="Calibri"/>
              </a:rPr>
              <a:t>lexapro dosage 10 mg</a:t>
            </a:r>
            <a:br/>
            <a:r>
              <a:rPr b="false" i="false" strike="noStrike" sz="1200" u="none">
                <a:solidFill>
                  <a:srgbClr val="FFFFFF"/>
                </a:solidFill>
                <a:latin typeface="Calibri"/>
              </a:rPr>
              <a:t>The diary should include notes about what you ate and drank in the last 24 hours, how much you slept and when, and what was going on in your life immediately before the pain started</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online lexapro no prescription</a:t>
            </a:r>
            <a:br/>
            <a:r>
              <a:rPr b="false" i="false" strike="noStrike" sz="1200" u="none">
                <a:solidFill>
                  <a:srgbClr val="FFFFFF"/>
                </a:solidFill>
                <a:latin typeface="Calibri"/>
              </a:rPr>
              <a:t>lexapro 10mg reviews</a:t>
            </a:r>
            <a:br/>
            <a:r>
              <a:rPr b="false" i="false" strike="noStrike" sz="1200" u="none">
                <a:solidFill>
                  <a:srgbClr val="FFFFFF"/>
                </a:solidFill>
                <a:latin typeface="Calibri"/>
              </a:rPr>
              <a:t>lexapro savings card</a:t>
            </a:r>
            <a:br/>
            <a:r>
              <a:rPr b="false" i="false" strike="noStrike" sz="1200" u="none">
                <a:solidFill>
                  <a:srgbClr val="FFFFFF"/>
                </a:solidFill>
                <a:latin typeface="Calibri"/>
              </a:rPr>
              <a:t>For medicines not covered here ask the advice of either your pharmacist or doctor</a:t>
            </a:r>
            <a:br/>
            <a:r>
              <a:rPr b="false" i="false" strike="noStrike" sz="1200" u="none">
                <a:solidFill>
                  <a:srgbClr val="FFFFFF"/>
                </a:solidFill>
                <a:latin typeface="Calibri"/>
              </a:rPr>
              <a:t>buy lexapro online no prescription</a:t>
            </a:r>
            <a:br/>
            <a:r>
              <a:rPr b="false" i="false" strike="noStrike" sz="1200" u="none">
                <a:solidFill>
                  <a:srgbClr val="FFFFFF"/>
                </a:solidFill>
                <a:latin typeface="Calibri"/>
              </a:rPr>
              <a:t>how much does lexapro cost australia</a:t>
            </a:r>
            <a:br/>
            <a:r>
              <a:rPr b="false" i="false" strike="noStrike" sz="1200" u="none">
                <a:solidFill>
                  <a:srgbClr val="FFFFFF"/>
                </a:solidFill>
                <a:latin typeface="Calibri"/>
              </a:rPr>
              <a:t>lexapro pill looks like</a:t>
            </a:r>
            <a:br/>
            <a:r>
              <a:rPr b="false" i="false" strike="noStrike" sz="1200" u="none">
                <a:solidFill>
                  <a:srgbClr val="FFFFFF"/>
                </a:solidFill>
                <a:latin typeface="Calibri"/>
              </a:rPr>
              <a:t>price for lexapro at walmart</a:t>
            </a:r>
            <a:br/>
            <a:r>
              <a:rPr b="false" i="false" strike="noStrike" sz="1200" u="none">
                <a:solidFill>
                  <a:srgbClr val="FFFFFF"/>
                </a:solidFill>
                <a:latin typeface="Calibri"/>
              </a:rPr>
              <a:t>lexapro 10mg street price</a:t>
            </a:r>
            <a:br/>
            <a:r>
              <a:rPr b="false" i="false" strike="noStrike" sz="1200" u="none">
                <a:solidFill>
                  <a:srgbClr val="FFFFFF"/>
                </a:solidFill>
                <a:latin typeface="Calibri"/>
              </a:rPr>
              <a:t>what is lexapro 10 mg tablet used for</a:t>
            </a:r>
            <a:br/>
            <a:r>
              <a:rPr b="false" i="false" strike="noStrike" sz="1200" u="none">
                <a:solidFill>
                  <a:srgbClr val="FFFFFF"/>
                </a:solidFill>
                <a:latin typeface="Calibri"/>
              </a:rPr>
              <a:t>lexapro tablets 10mg</a:t>
            </a:r>
            <a:br/>
            <a:r>
              <a:rPr b="false" i="false" strike="noStrike" sz="1200" u="none">
                <a:solidFill>
                  <a:srgbClr val="FFFFFF"/>
                </a:solidFill>
                <a:latin typeface="Calibri"/>
              </a:rPr>
              <a:t>increasing lexapro from 5mg to 10mg</a:t>
            </a:r>
            <a:br/>
            <a:r>
              <a:rPr b="false" i="false" strike="noStrike" sz="1200" u="none">
                <a:solidFill>
                  <a:srgbClr val="FFFFFF"/>
                </a:solidFill>
                <a:latin typeface="Calibri"/>
              </a:rPr>
              <a:t>Every doctor I ever talked to told me symptoms would either get worse, or stay the same if I&amp;#39;m really lucky, for the first few weeks.The effect takes time to build up</a:t>
            </a:r>
            <a:br/>
            <a:r>
              <a:rPr b="false" i="false" strike="noStrike" sz="1200" u="none">
                <a:solidFill>
                  <a:srgbClr val="FFFFFF"/>
                </a:solidFill>
                <a:latin typeface="Calibri"/>
              </a:rPr>
              <a:t>cheap lexapro online</a:t>
            </a:r>
            <a:br/>
            <a:r>
              <a:rPr b="false" i="false" strike="noStrike" sz="1200" u="none">
                <a:solidFill>
                  <a:srgbClr val="FFFFFF"/>
                </a:solidFill>
                <a:latin typeface="Calibri"/>
              </a:rPr>
              <a:t>lexapro coupon forest</a:t>
            </a:r>
            <a:br/>
            <a:r>
              <a:rPr b="false" i="false" strike="noStrike" sz="1200" u="none">
                <a:solidFill>
                  <a:srgbClr val="FFFFFF"/>
                </a:solidFill>
                <a:latin typeface="Calibri"/>
              </a:rPr>
              <a:t>If so, I will just have to pay that $50 a month</a:t>
            </a:r>
            <a:br/>
            <a:r>
              <a:rPr b="false" i="false" strike="noStrike" sz="1200" u="none">
                <a:solidFill>
                  <a:srgbClr val="FFFFFF"/>
                </a:solidFill>
                <a:latin typeface="Calibri"/>
              </a:rPr>
              <a:t>10mg lexapro equal 50 mg zoloft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lexapro cost at costco</a:t>
            </a:r>
            <a:br/>
            <a:r>
              <a:rPr b="false" i="false" strike="noStrike" sz="1200" u="none">
                <a:solidFill>
                  <a:srgbClr val="FFFFFF"/>
                </a:solidFill>
                <a:latin typeface="Calibri"/>
              </a:rPr>
              <a:t>cheap lexapro alternative</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lexapro prices walgreens</a:t>
            </a:r>
            <a:br/>
            <a:r>
              <a:rPr b="false" i="false" strike="noStrike" sz="1200" u="none">
                <a:solidFill>
                  <a:srgbClr val="FFFFFF"/>
                </a:solidFill>
                <a:latin typeface="Calibri"/>
              </a:rPr>
              <a:t>During maintenance, the total daily dose may be given once daily at bedtime.</a:t>
            </a:r>
            <a:br/>
            <a:r>
              <a:rPr b="false" i="false" strike="noStrike" sz="1200" u="none">
                <a:solidFill>
                  <a:srgbClr val="FFFFFF"/>
                </a:solidFill>
                <a:latin typeface="Calibri"/>
              </a:rPr>
              <a:t>lexapro price per pill</a:t>
            </a:r>
            <a:br/>
            <a:r>
              <a:rPr b="false" i="false" strike="noStrike" sz="1200" u="none">
                <a:solidFill>
                  <a:srgbClr val="FFFFFF"/>
                </a:solidFill>
                <a:latin typeface="Calibri"/>
              </a:rPr>
              <a:t>No surgical procedures on these patients</a:t>
            </a:r>
            <a:br/>
            <a:r>
              <a:rPr b="false" i="false" strike="noStrike" sz="1200" u="none">
                <a:solidFill>
                  <a:srgbClr val="FFFFFF"/>
                </a:solidFill>
                <a:latin typeface="Calibri"/>
              </a:rPr>
              <a:t>buy lexapro online usa</a:t>
            </a:r>
            <a:br/>
            <a:r>
              <a:rPr b="false" i="false" strike="noStrike" sz="1200" u="none">
                <a:solidFill>
                  <a:srgbClr val="FFFFFF"/>
                </a:solidFill>
                <a:latin typeface="Calibri"/>
              </a:rPr>
              <a:t>There are different brands and forms of this medication available</a:t>
            </a:r>
            <a:br/>
            <a:r>
              <a:rPr b="false" i="false" strike="noStrike" sz="1200" u="none">
                <a:solidFill>
                  <a:srgbClr val="FFFFFF"/>
                </a:solidFill>
                <a:latin typeface="Calibri"/>
              </a:rPr>
              <a:t>how much does generic lexapro cost at walmart</a:t>
            </a:r>
            <a:br/>
            <a:r>
              <a:rPr b="false" i="false" strike="noStrike" sz="1200" u="none">
                <a:solidFill>
                  <a:srgbClr val="FFFFFF"/>
                </a:solidFill>
                <a:latin typeface="Calibri"/>
              </a:rPr>
              <a:t>cheap lexapro no prescription</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lexapro buy online cheap</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lexapro generic price walmart</a:t>
            </a:r>
            <a:br/>
            <a:r>
              <a:rPr b="false" i="false" strike="noStrike" sz="1200" u="none">
                <a:solidFill>
                  <a:srgbClr val="FFFFFF"/>
                </a:solidFill>
                <a:latin typeface="Calibri"/>
              </a:rPr>
              <a:t>Llc pharmacy technician maintains the body shop buy maxalt milligrams hoe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2015-12-20T01:16:55+04:00</dcterms:created>
  <dcterms:modified xsi:type="dcterms:W3CDTF">2015-12-20T01:16:55+04:00</dcterms:modified>
  <dc:title>Cost Of Lexapro 20 Mg At Walmart - Price Of Lexapro At Costco</dc:title>
  <dc:description>High dose lexapro ocd, lexapro 5 mg for depression, 40 mg lexapro dosage, discount lexapro online, reducing lexapro from 20mg to 10mg, increasing lexapro from 5mg to 10mg, cheap lexapro alternative</dc:description>
  <dc:subject>Cost Of Lexapro 20 Mg At Walmart - Price Of Lexapro At Costco</dc:subject>
  <cp:keywords>lexapro recent news, cost of generic lexapro at walgreens, lexapro hair loss experiences, lexapro cheap, lexapro 5 mg for depression, is 5mg of lexapro enough for anxiety, is 5mg of lexapro effective for anxiety, cheapest way to buy lexapro, buy lexapro uk, 10mg lexapro equal 50 mg zoloft</cp:keywords>
  <cp:category/>
</cp:coreProperties>
</file>