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jpg" ContentType="image/jpeg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 <Relationship Id="rId11" Type="http://schemas.openxmlformats.org/officeDocument/2006/relationships/slide" Target="slides/slide9.xml"/>
 <Relationship Id="rId12" Type="http://schemas.openxmlformats.org/officeDocument/2006/relationships/slide" Target="slides/slide10.xml"/>
 <Relationship Id="rId13" Type="http://schemas.openxmlformats.org/officeDocument/2006/relationships/slide" Target="slides/slide11.xml"/>
 <Relationship Id="rId14" Type="http://schemas.openxmlformats.org/officeDocument/2006/relationships/slide" Target="slides/slide12.xml"/>
 <Relationship Id="rId15" Type="http://schemas.openxmlformats.org/officeDocument/2006/relationships/slide" Target="slides/slide13.xml"/>
 <Relationship Id="rId16" Type="http://schemas.openxmlformats.org/officeDocument/2006/relationships/slide" Target="slides/slide1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255.jpg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256.jpg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257.jpg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258.jpg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259.jpg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260.jpg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261.jpg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262.jpg"/>
</Relationships>

</file>

<file path=ppt/slides/_rels/slide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263.jpg"/>
</Relationships>

</file>

<file path=ppt/slides/_rels/slide1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264.jpg"/>
</Relationships>

</file>

<file path=ppt/slides/_rels/slide1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265.jpg"/>
</Relationships>

</file>

<file path=ppt/slides/_rels/slide1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266.jpg"/>
</Relationships>

</file>

<file path=ppt/slides/_rels/slide1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267.jpg"/>
</Relationships>

</file>

<file path=ppt/slides/_rels/slide1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268.jp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952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true" i="false" strike="noStrike" sz="2000" u="none">
                <a:solidFill>
                  <a:srgbClr val="FFFFFF"/>
                </a:solidFill>
                <a:latin typeface="Calibri"/>
              </a:rPr>
              <a:t>Lexapro Over The Counter Equivalent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95250" y="95250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lexapro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lexapro online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price of lexapro at walgreens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lexapro patent date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of lexapro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compare prozac zoloft lexapro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lexapro online pharmacy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 2012, Abdellah was inducted into the dweller Nurses Association uranologist of Fame for a life-time of contributions to nursing (ANA News Release, 2012)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lexapro 10 mg sale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When canine or feline mites land on human skin, they fail to thrive and produce only a mild itch that goes away on its own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lexapro off label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get discount lexapro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you buy lexapro online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lexapro 10mg to 5mg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lexapro 40 mg daily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Any doctors advice about bouncing the drug up and down depending on how you are feeling is just plain wrong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90 day supply lexapro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lexapro mail order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purchase lexapro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lexapro 20 mg tabletas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I'll immediately take hold of your rss as I can not to find your email subscription link or e-newsletter service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does 10mg of lexapro cause weight gain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mail order lexapro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price for lexapro 10mg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"No country in Africa, including South Africa, is meeting its current power needs and without power you can't expect a lot of investment right away."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lexapro 20 mg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lexapro news article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&amp;ldquo;The FDA continues to monitor the FDA Adverse Event Reporting System (FAERS) for reports relating to currently marketed metoprolol products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lexapro ocd dose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can relate to the withdrawals luckily only been on pristiq 100s for 4 months have cut back to 50s this last week brain zaps and nausea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lexapro generic cost walmart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is best taken on an empty stomach as fatty food interferes with its absorption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generic lexapro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lexapro patent expiry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if i gained weight on zoloft will i gain weight on lexapro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And who blame their lack of satisfaction on someone else not giving them what they want instead of taking responsibility of getting it themselves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when will the price of generic lexapro come down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price of lexapro in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lexapro from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Many people offer only appealing, practical and trendy hand bags http://www.pliggtags.info/and it likewise responses your entire traveling needs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lexapro 10mg not working anymore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lexapro or prozac for ocd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lexapro generic walmart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So far, my bladder infections have cleared up rather quickly (like 2 days)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lexapro generic cost rite aid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McDonagh, specifically, is expected to command at least $4 million per for a longer term such as five or six years.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lexapro personal experiences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Could you tell me the dialing code for ? migraine prescription topamax vp Overall, the researchers found a 9 percent increased risk of type 2 diabetes in people taking statins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lexapro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think the problem started when she starte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lexapro price increase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(Finances) Does anyone know of anything I can do to get rid of the infection?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which is stronger lexapro or prozac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Sie kn bei Harnwegsinfektionen, Endometritis oder Peritonitis vorkommen.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lexapro versus zoloft weight gain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i buy lexapro in mexico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lexapro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Topical anti yeast creams (egnystatin, clotrimazole, miconazole) will be helpful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which causes more weight gain lexapro or zoloft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lexapro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lexapro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My derm then put me on a lipid drug on the 3rd month &amp; kept my tane dosage @ 40mg for the third month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 you gain weight after stopping lexapro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lexapro coupon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lexapro 10 mg get you high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is also important to note that children under 12 years old are not recommended to take this pharmaceutical product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lexapro experiences anxiety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lexapro weight gain how long to lose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only OCD symptom I had before he diagnosed me was a tendency to do things in a certain order because if I didn't I would lose track of where I was because of my ADHD, duh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lexapro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lexapro 90 day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Your problem resides within your body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lexapro 5 mg anxiety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lexapro weight gain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Zaspem, ali se esto budim, esto u intervalima od jedva dvadesetak minuta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lexapro 10 mg tabletas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lexapro 20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reducing lexapro dosage from 10mg to 5mg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lexapro 40 mg a day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lexapro ocd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0 ݿݿ ��ݿ ,Hepburn's commission foreshadowed bespoke denim selections introduced in 2006 by Timothy Everest in addition to Evisu.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lexapro or prozac for pregnancy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Taking the drugs occasionally can leave you with withdrawal and rebound pain that me be worse than what you are experiencing now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lexapro zoloft equivalent dose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of generic lexapro at target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Gout and pseudogout are the most commonly encountered, but one needs to be aware of the presence of other types of crystal arthropathy, such as hydroxyapatite crystal deposition disease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online lexapro prescription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Begnstigt durch anatomische Vererungen der Harnwege in der Schwangerschaft treten Harnwegsinfektionen in dieser Lebensphase higer auf (11, 12)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lexapro pill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Treatment can speed up healing time, reduce pain, and delay or prevent additional flare ups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lexapro ocd worse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40 mg lexapro daily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lexapro 2014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Takahama was asked to perform a cervical mucus test and daily basal temperature recordings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lexapro ocd intrusive thoughts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Once he cured his Candida through mainly a heavy detox and diet (all in his book), his acne so Simple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lexapro no prescription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best price lexapro 10 mg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40 mg lexapro for anxiety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lexapro online no prescription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lexapro epocrates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is trying to heal you from the imbalance that you put it 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lexapro cost costco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With that said, it is better that, before you buy Noritate Cream, you discuss the potential risks that Noritate Cream presents in your case with your doctor.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picture of generic lexapro pill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Just another thought to help on the journey to health and wellness.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much does generic lexapro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En Denorex shampoo, dat moet ik 2 a 3x per week gebruiken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lexapro recall 2014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So, like I said, I don&amp;rsquo;t know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best price for lexapro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lexapro price comparison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best price for lexapro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have been on the depo for about 2 and a half years now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drug name for lexapro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generic lexapro on walmart $4 list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Dry mouth, bit more lethargic (hard to get out of bed) but that&amp;#39;s it for symptoms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5mg of lexapro be effective for anxiety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lexapro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lexapro 30 mg anxiety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lexapro 20 mg anxiety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lexapro 10mg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lexapro oral tablet 10mg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10mg of lexapro a high dose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lexapro 10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However, gross appearance alone is by no means diagnostic.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costo de lexapro 10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lexapro or prozac better for anxiety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lexapro sale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There are so many other factors in the cases against Isotretinoin, which makes finding conclusive evidence very difficult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over the counter alternative to lexapro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 concur with your doctor and follow his directions completely when you are taking Tetracycline.</a:t>
            </a:r>
            <a:b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lexapro pill color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lexapro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lexapro price drop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lexapro 30 mg dose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lexapro weight gain 10mg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lexapro dosage above 20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lexapro dosage over 20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He understands building out the business but also the product, strategy, vision."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lexapro 10 mg pill identifier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Unclear the way to get typically the conversation commenced?  ,When your little one feedback with diverse body hues, which a fairly easy with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lexapro 20 mg high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lexapro 40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when will generic lexapro price go down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High dosages should be avoided if possible.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generic lexapro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lexapro ocd effectiveness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lexapro 10 mg images</a:t>
            </a:r>
            <a:b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problem is that they do one thing at one time and may miss something vitally important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lexapro pill splitting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much does lexapro 10mg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practitioner is a quack who treats conditions of low sperm count with megadoses of testosterone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buying lexapro online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20 mg lexapro social anxiety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reducing lexapro from 10mg to 5mg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lexapro over the counter equivalent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time that they will determine whether screening and treatment recommendations to increase the risk of endometriosis.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costo del lexapro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Se recomienda no utilizar este preparado con otros medicamentos por va tica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lexapro costs walmart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lexapro generic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lexapro coupons 2014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Within days I found myself with suicidal thoughts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lexapro 20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of generic lexapro at costco</a:t>
            </a:r>
            <a:b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lexapro sale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lexapro 20 mg cost walmart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It's been almost 5 months now since then and I haven't had my periods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lexapro generic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5 mg lexapro every other day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prozac zoloft lexapro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prescription discount lexapro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lexapro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lexapro manufacturer discount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lexapro discount coupons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lexapro price philippines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lexapro epocrates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However, you should expect to see improvement during the first 12 months of your treatment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lexapro dosage 40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lexapro or prozac for pmdd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lexapro online cheap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I&amp;rsquo;ve been going through this for a while and can&amp;rsquo;t figure out where the inflammation is coming from</a:t>
            </a:r>
            <a:b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lexapro tramadol serotonin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Then it is difficult to work in office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lexapro reviews 2014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This may be the solution for you as well.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works better for anxiety lexapro or zoloft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lexapro cheap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lexapro 10 mg filmomhulde tabletten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Carbamazepine and phenytoin do not alter the binding oftopiramate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lexapro printable coupons discount code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lexapro 20 mg increased anxiety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10mg of lexapro enough for anxiety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lexapro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lexapro price comparison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lexapro issues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read the story that went with it then looked at the pic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lexapro sale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does 5mg lexapro work for anxiety</a:t>
            </a:r>
            <a:b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lexapro 50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My anxiety became less severe with the Lamictal as far as the severity of the attacks but the anxiety was still there lingering all the time.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normal dose of lexapro for ocd anxiety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lexapro zoloft anxiety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cheap lexapro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lexapro 40 mg overdose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lexapro off label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lexapro 20 mg street value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lexapro online prices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helped me after dealing with the depression of the death of my son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lexapro online pharmacy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lexapro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lexapro generic name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much does lexapro 10 mg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lexapro 10 mg weight loss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you buy lexapro over the counter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lexapro per pill</a:t>
            </a:r>
            <a:b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lexapro 20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lexapro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Combined with the fear and curiosity you&amp;rsquo;ve already implanted in YOURSELf before viewing the photo, it takes on a more sinister quality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lexapro pill image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good news about lexapro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By removing the term "tissue salts" the potentially beneficial information in the message is substantially obscured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lexapro 10mg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of 30 10 mg lexapro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does lexapro 20 mg cause weight gain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lexapro generic price drop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lexapro 10 mg price walmart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However, adapalene is also used for treating a list of skin conditions including rosacea, spot, whiteheads, blackheads, hyperpigmentation, wrinkles, blemish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Jcob Mons</dc:creator>
  <cp:lastModifiedBy>Unknown Creator</cp:lastModifiedBy>
  <dcterms:created xsi:type="dcterms:W3CDTF">2015-12-20T01:16:55+04:00</dcterms:created>
  <dcterms:modified xsi:type="dcterms:W3CDTF">2015-12-20T01:16:55+04:00</dcterms:modified>
  <dc:title>Is Lexapro Or Prozac Better For Anxiety - Generic Lexapro Price Drop</dc:title>
  <dc:description>Cost of lexapro generic, lexapro 10 mg sale, lexapro epocrates, how much does generic lexapro cost, order generic lexapro online, cost of generic lexapro at costco, lexapro price philippines</dc:description>
  <dc:subject>Is Lexapro Or Prozac Better For Anxiety - Generic Lexapro Price Drop</dc:subject>
  <cp:keywords>90 day supply lexapro cost, if i gained weight on zoloft will i gain weight on lexapro, which is stronger lexapro or prozac, best price for lexapro generic, lexapro 30 mg anxiety, lexapro generic cost, 5 mg lexapro every other day, generic lexapro sale, buy cheap lexapro online, lexapro off label</cp:keywords>
  <cp:category/>
</cp:coreProperties>
</file>