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98.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99.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00.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01.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02.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03.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04.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05.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06.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07.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Buy Cheap Lexapro</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to buy lexapro generic</a:t>
            </a:r>
            <a:br/>
            <a:r>
              <a:rPr b="false" i="false" strike="noStrike" sz="1200" u="none">
                <a:solidFill>
                  <a:srgbClr val="FFFFFF"/>
                </a:solidFill>
                <a:latin typeface="Calibri"/>
              </a:rPr>
              <a:t>This potentially makes the bone a more challenging environment for rogue cancer cells to survive in, reducing the risk of the cancer coming back.</a:t>
            </a:r>
            <a:br/>
            <a:r>
              <a:rPr b="false" i="false" strike="noStrike" sz="1200" u="none">
                <a:solidFill>
                  <a:srgbClr val="FFFFFF"/>
                </a:solidFill>
                <a:latin typeface="Calibri"/>
              </a:rPr>
              <a:t>lexapro cost australia</a:t>
            </a:r>
            <a:br/>
            <a:r>
              <a:rPr b="false" i="false" strike="noStrike" sz="1200" u="none">
                <a:solidFill>
                  <a:srgbClr val="FFFFFF"/>
                </a:solidFill>
                <a:latin typeface="Calibri"/>
              </a:rPr>
              <a:t>lexapro 10</a:t>
            </a:r>
            <a:br/>
            <a:r>
              <a:rPr b="false" i="false" strike="noStrike" sz="1200" u="none">
                <a:solidFill>
                  <a:srgbClr val="FFFFFF"/>
                </a:solidFill>
                <a:latin typeface="Calibri"/>
              </a:rPr>
              <a:t>lexapro 15 mg dosage</a:t>
            </a:r>
            <a:br/>
            <a:r>
              <a:rPr b="false" i="false" strike="noStrike" sz="1200" u="none">
                <a:solidFill>
                  <a:srgbClr val="FFFFFF"/>
                </a:solidFill>
                <a:latin typeface="Calibri"/>
              </a:rPr>
              <a:t>order lexapro</a:t>
            </a:r>
            <a:br/>
            <a:r>
              <a:rPr b="false" i="false" strike="noStrike" sz="1200" u="none">
                <a:solidFill>
                  <a:srgbClr val="FFFFFF"/>
                </a:solidFill>
                <a:latin typeface="Calibri"/>
              </a:rPr>
              <a:t>increasing lexapro dosage for 5mg to 10mg</a:t>
            </a:r>
            <a:br/>
            <a:r>
              <a:rPr b="false" i="false" strike="noStrike" sz="1200" u="none">
                <a:solidFill>
                  <a:srgbClr val="FFFFFF"/>
                </a:solidFill>
                <a:latin typeface="Calibri"/>
              </a:rPr>
              <a:t>I&amp;#39;m not aware of an adult woman ever being prevented from purchasing condoms.</a:t>
            </a:r>
            <a:br/>
            <a:r>
              <a:rPr b="false" i="false" strike="noStrike" sz="1200" u="none">
                <a:solidFill>
                  <a:srgbClr val="FFFFFF"/>
                </a:solidFill>
                <a:latin typeface="Calibri"/>
              </a:rPr>
              <a:t>lexapro 10 milligram</a:t>
            </a:r>
            <a:br/>
            <a:r>
              <a:rPr b="false" i="false" strike="noStrike" sz="1200" u="none">
                <a:solidFill>
                  <a:srgbClr val="FFFFFF"/>
                </a:solidFill>
                <a:latin typeface="Calibri"/>
              </a:rPr>
              <a:t>lexapro or prozac for anxiety</a:t>
            </a:r>
            <a:br/>
            <a:r>
              <a:rPr b="false" i="false" strike="noStrike" sz="1200" u="none">
                <a:solidFill>
                  <a:srgbClr val="FFFFFF"/>
                </a:solidFill>
                <a:latin typeface="Calibri"/>
              </a:rPr>
              <a:t>Americans can save hundreds of dollars off the retail cost of their prescription medications through Prescription Hope every month</a:t>
            </a:r>
            <a:br/>
            <a:r>
              <a:rPr b="false" i="false" strike="noStrike" sz="1200" u="none">
                <a:solidFill>
                  <a:srgbClr val="FFFFFF"/>
                </a:solidFill>
                <a:latin typeface="Calibri"/>
              </a:rPr>
              <a:t>lexapro dosage anxiety 5mg</a:t>
            </a:r>
            <a:br/>
            <a:r>
              <a:rPr b="false" i="false" strike="noStrike" sz="1200" u="none">
                <a:solidFill>
                  <a:srgbClr val="FFFFFF"/>
                </a:solidFill>
                <a:latin typeface="Calibri"/>
              </a:rPr>
              <a:t>is generic lexapro cheaper</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average dose of lexapro for ocd</a:t>
            </a:r>
            <a:br/>
            <a:r>
              <a:rPr b="false" i="false" strike="noStrike" sz="1200" u="none">
                <a:solidFill>
                  <a:srgbClr val="FFFFFF"/>
                </a:solidFill>
                <a:latin typeface="Calibri"/>
              </a:rPr>
              <a:t>buy lexapro canada pharmacy</a:t>
            </a:r>
            <a:br/>
            <a:r>
              <a:rPr b="false" i="false" strike="noStrike" sz="1200" u="none">
                <a:solidFill>
                  <a:srgbClr val="FFFFFF"/>
                </a:solidFill>
                <a:latin typeface="Calibri"/>
              </a:rPr>
              <a:t>20 mg of lexapro weight loss</a:t>
            </a:r>
            <a:br/>
            <a:r>
              <a:rPr b="false" i="false" strike="noStrike" sz="1200" u="none">
                <a:solidFill>
                  <a:srgbClr val="FFFFFF"/>
                </a:solidFill>
                <a:latin typeface="Calibri"/>
              </a:rPr>
              <a:t>The chances of the affliction are more just before or during menstruation</a:t>
            </a:r>
            <a:br/>
            <a:r>
              <a:rPr b="false" i="false" strike="noStrike" sz="1200" u="none">
                <a:solidFill>
                  <a:srgbClr val="FFFFFF"/>
                </a:solidFill>
                <a:latin typeface="Calibri"/>
              </a:rPr>
              <a:t>lexapro dosage for ocd treatment</a:t>
            </a:r>
            <a:br/>
            <a:r>
              <a:rPr b="false" i="false" strike="noStrike" sz="1200" u="none">
                <a:solidFill>
                  <a:srgbClr val="FFFFFF"/>
                </a:solidFill>
                <a:latin typeface="Calibri"/>
              </a:rPr>
              <a:t>generic lexapro for sale</a:t>
            </a:r>
            <a:br/>
            <a:r>
              <a:rPr b="false" i="false" strike="noStrike" sz="1200" u="none">
                <a:solidFill>
                  <a:srgbClr val="FFFFFF"/>
                </a:solidFill>
                <a:latin typeface="Calibri"/>
              </a:rPr>
              <a:t>lexapro 10 mg high</a:t>
            </a:r>
            <a:br/>
            <a:r>
              <a:rPr b="false" i="false" strike="noStrike" sz="1200" u="none">
                <a:solidFill>
                  <a:srgbClr val="FFFFFF"/>
                </a:solidFill>
                <a:latin typeface="Calibri"/>
              </a:rPr>
              <a:t>I don't like pubs eassy help 0LI0Ive always struggled with my fastball command," is the way he put it</a:t>
            </a:r>
            <a:br/>
            <a:r>
              <a:rPr b="false" i="false" strike="noStrike" sz="1200" u="none">
                <a:solidFill>
                  <a:srgbClr val="FFFFFF"/>
                </a:solidFill>
                <a:latin typeface="Calibri"/>
              </a:rPr>
              <a:t>20 mg of lexapro reviews</a:t>
            </a:r>
            <a:br/>
            <a:r>
              <a:rPr b="false" i="false" strike="noStrike" sz="1200" u="none">
                <a:solidFill>
                  <a:srgbClr val="FFFFFF"/>
                </a:solidFill>
                <a:latin typeface="Calibri"/>
              </a:rPr>
              <a:t>Take risperidone at around the same time(s) every day</a:t>
            </a:r>
            <a:br/>
            <a:r>
              <a:rPr b="false" i="false" strike="noStrike" sz="1200" u="none">
                <a:solidFill>
                  <a:srgbClr val="FFFFFF"/>
                </a:solidFill>
                <a:latin typeface="Calibri"/>
              </a:rPr>
              <a:t>buy cheap lexapro</a:t>
            </a:r>
            <a:br/>
            <a:r>
              <a:rPr b="false" i="false" strike="noStrike" sz="1200" u="none">
                <a:solidFill>
                  <a:srgbClr val="FFFFFF"/>
                </a:solidFill>
                <a:latin typeface="Calibri"/>
              </a:rPr>
              <a:t>where to buy lexapro online</a:t>
            </a:r>
            <a:br/>
            <a:r>
              <a:rPr b="false" i="false" strike="noStrike" sz="1200" u="none">
                <a:solidFill>
                  <a:srgbClr val="FFFFFF"/>
                </a:solidFill>
                <a:latin typeface="Calibri"/>
              </a:rPr>
              <a:t>lexapro 10mg</a:t>
            </a:r>
            <a:br/>
            <a:r>
              <a:rPr b="false" i="false" strike="noStrike" sz="1200" u="none">
                <a:solidFill>
                  <a:srgbClr val="FFFFFF"/>
                </a:solidFill>
                <a:latin typeface="Calibri"/>
              </a:rPr>
              <a:t>La angiotensina-II es una sustancia producida en el organismo que se fija a los receptores contrayendo los vasos sanguneos</a:t>
            </a:r>
            <a:br/>
            <a:r>
              <a:rPr b="false" i="false" strike="noStrike" sz="1200" u="none">
                <a:solidFill>
                  <a:srgbClr val="FFFFFF"/>
                </a:solidFill>
                <a:latin typeface="Calibri"/>
              </a:rPr>
              <a:t>is there a discount card for lexapro</a:t>
            </a:r>
            <a:br/>
            <a:r>
              <a:rPr b="false" i="false" strike="noStrike" sz="1200" u="none">
                <a:solidFill>
                  <a:srgbClr val="FFFFFF"/>
                </a:solidFill>
                <a:latin typeface="Calibri"/>
              </a:rPr>
              <a:t>Agora me diz que no posso beber minha cerveja gelada, nem chope, muito menos aquele cachacinha boa com uma costelinha de porco</a:t>
            </a:r>
            <a:br/>
            <a:r>
              <a:rPr b="false" i="false" strike="noStrike" sz="1200" u="none">
                <a:solidFill>
                  <a:srgbClr val="FFFFFF"/>
                </a:solidFill>
                <a:latin typeface="Calibri"/>
              </a:rPr>
              <a:t>lexapro online pharmacy no prescription</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lexapro 15 mg bijsluiter</a:t>
            </a:r>
            <a:br/>
            <a:r>
              <a:rPr b="false" i="false" strike="noStrike" sz="1200" u="none">
                <a:solidFill>
                  <a:srgbClr val="FFFFFF"/>
                </a:solidFill>
                <a:latin typeface="Calibri"/>
              </a:rPr>
              <a:t>lexapro zoloft dosage comparison</a:t>
            </a:r>
            <a:br/>
            <a:r>
              <a:rPr b="false" i="false" strike="noStrike" sz="1200" u="none">
                <a:solidFill>
                  <a:srgbClr val="FFFFFF"/>
                </a:solidFill>
                <a:latin typeface="Calibri"/>
              </a:rPr>
              <a:t>Acne gel adapalene Differin produce good results on acne vulgaris</a:t>
            </a:r>
            <a:br/>
            <a:r>
              <a:rPr b="false" i="false" strike="noStrike" sz="1200" u="none">
                <a:solidFill>
                  <a:srgbClr val="FFFFFF"/>
                </a:solidFill>
                <a:latin typeface="Calibri"/>
              </a:rPr>
              <a:t>5mg lexapro for social anxiety</a:t>
            </a:r>
            <a:br/>
            <a:r>
              <a:rPr b="false" i="false" strike="noStrike" sz="1200" u="none">
                <a:solidFill>
                  <a:srgbClr val="FFFFFF"/>
                </a:solidFill>
                <a:latin typeface="Calibri"/>
              </a:rPr>
              <a:t>costco pharmacy prices lexapro</a:t>
            </a:r>
            <a:br/>
            <a:r>
              <a:rPr b="false" i="false" strike="noStrike" sz="1200" u="none">
                <a:solidFill>
                  <a:srgbClr val="FFFFFF"/>
                </a:solidFill>
                <a:latin typeface="Calibri"/>
              </a:rPr>
              <a:t>lexapro best price</a:t>
            </a:r>
            <a:br/>
            <a:r>
              <a:rPr b="false" i="false" strike="noStrike" sz="1200" u="none">
                <a:solidFill>
                  <a:srgbClr val="FFFFFF"/>
                </a:solidFill>
                <a:latin typeface="Calibri"/>
              </a:rPr>
              <a:t>What you fear becomes your god, and this photo preys on fear&amp;rdquo;if you have no fear, you&amp;rsquo;ll not be affected, this is nothing new to me</a:t>
            </a:r>
            <a:br/>
            <a:r>
              <a:rPr b="false" i="false" strike="noStrike" sz="1200" u="none">
                <a:solidFill>
                  <a:srgbClr val="FFFFFF"/>
                </a:solidFill>
                <a:latin typeface="Calibri"/>
              </a:rPr>
              <a:t>lexapro sales 2011</a:t>
            </a:r>
            <a:br/>
            <a:r>
              <a:rPr b="false" i="false" strike="noStrike" sz="1200" u="none">
                <a:solidFill>
                  <a:srgbClr val="FFFFFF"/>
                </a:solidFill>
                <a:latin typeface="Calibri"/>
              </a:rPr>
              <a:t>I think in the short run, it helped me cope with the many decisions and issues I had to deal with in the chaotic aftermath of her passing</a:t>
            </a:r>
            <a:br/>
            <a:r>
              <a:rPr b="false" i="false" strike="noStrike" sz="1200" u="none">
                <a:solidFill>
                  <a:srgbClr val="FFFFFF"/>
                </a:solidFill>
                <a:latin typeface="Calibri"/>
              </a:rPr>
              <a:t>cheapest generic lexapro</a:t>
            </a:r>
            <a:br/>
            <a:r>
              <a:rPr b="false" i="false" strike="noStrike" sz="1200" u="none">
                <a:solidFill>
                  <a:srgbClr val="FFFFFF"/>
                </a:solidFill>
                <a:latin typeface="Calibri"/>
              </a:rPr>
              <a:t>lexapro online coupons</a:t>
            </a:r>
            <a:br/>
            <a:r>
              <a:rPr b="false" i="false" strike="noStrike" sz="1200" u="none">
                <a:solidFill>
                  <a:srgbClr val="FFFFFF"/>
                </a:solidFill>
                <a:latin typeface="Calibri"/>
              </a:rPr>
              <a:t>lexapro patent expiry date</a:t>
            </a:r>
            <a:br/>
            <a:r>
              <a:rPr b="false" i="false" strike="noStrike" sz="1200" u="none">
                <a:solidFill>
                  <a:srgbClr val="FFFFFF"/>
                </a:solidFill>
                <a:latin typeface="Calibri"/>
              </a:rPr>
              <a:t>I won&amp;#39;t come off my tablets because I know I need them but I do wonder if we should have our bloods checked more often than once a year ??</a:t>
            </a:r>
            <a:br/>
            <a:r>
              <a:rPr b="false" i="false" strike="noStrike" sz="1200" u="none">
                <a:solidFill>
                  <a:srgbClr val="FFFFFF"/>
                </a:solidFill>
                <a:latin typeface="Calibri"/>
              </a:rPr>
              <a:t>lexapro pill sizes</a:t>
            </a:r>
            <a:br/>
            <a:r>
              <a:rPr b="false" i="false" strike="noStrike" sz="1200" u="none">
                <a:solidFill>
                  <a:srgbClr val="FFFFFF"/>
                </a:solidFill>
                <a:latin typeface="Calibri"/>
              </a:rPr>
              <a:t>In most cases, a sinus infection develops as the result of a cold; other causes include allergies, bacterial infections and fungal infection</a:t>
            </a:r>
            <a:br/>
            <a:r>
              <a:rPr b="false" i="false" strike="noStrike" sz="1200" u="none">
                <a:solidFill>
                  <a:srgbClr val="FFFFFF"/>
                </a:solidFill>
                <a:latin typeface="Calibri"/>
              </a:rPr>
              <a:t>lexapro discount program</a:t>
            </a:r>
            <a:br/>
            <a:r>
              <a:rPr b="false" i="false" strike="noStrike" sz="1200" u="none">
                <a:solidFill>
                  <a:srgbClr val="FFFFFF"/>
                </a:solidFill>
                <a:latin typeface="Calibri"/>
              </a:rPr>
              <a:t>costo de lexapro en mexico</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Don't blank out astir it at the end of the 30 time period geostationary</a:t>
            </a:r>
            <a:br/>
            <a:r>
              <a:rPr b="false" i="false" strike="noStrike" sz="1200" u="none">
                <a:solidFill>
                  <a:srgbClr val="FFFFFF"/>
                </a:solidFill>
                <a:latin typeface="Calibri"/>
              </a:rPr>
              <a:t>lexapro 10 milligram tablets</a:t>
            </a:r>
            <a:br/>
            <a:r>
              <a:rPr b="false" i="false" strike="noStrike" sz="1200" u="none">
                <a:solidFill>
                  <a:srgbClr val="FFFFFF"/>
                </a:solidFill>
                <a:latin typeface="Calibri"/>
              </a:rPr>
              <a:t>20 mg lexapro weight gain</a:t>
            </a:r>
            <a:br/>
            <a:r>
              <a:rPr b="false" i="false" strike="noStrike" sz="1200" u="none">
                <a:solidFill>
                  <a:srgbClr val="FFFFFF"/>
                </a:solidFill>
                <a:latin typeface="Calibri"/>
              </a:rPr>
              <a:t>can i order lexapro online</a:t>
            </a:r>
            <a:br/>
            <a:r>
              <a:rPr b="false" i="false" strike="noStrike" sz="1200" u="none">
                <a:solidFill>
                  <a:srgbClr val="FFFFFF"/>
                </a:solidFill>
                <a:latin typeface="Calibri"/>
              </a:rPr>
              <a:t>discount lexapro card</a:t>
            </a:r>
            <a:br/>
            <a:r>
              <a:rPr b="false" i="false" strike="noStrike" sz="1200" u="none">
                <a:solidFill>
                  <a:srgbClr val="FFFFFF"/>
                </a:solidFill>
                <a:latin typeface="Calibri"/>
              </a:rPr>
              <a:t>lexapro 5 mg dose</a:t>
            </a:r>
            <a:br/>
            <a:r>
              <a:rPr b="false" i="false" strike="noStrike" sz="1200" u="none">
                <a:solidFill>
                  <a:srgbClr val="FFFFFF"/>
                </a:solidFill>
                <a:latin typeface="Calibri"/>
              </a:rPr>
              <a:t>lexapro cheaper alternative</a:t>
            </a:r>
            <a:br/>
            <a:r>
              <a:rPr b="false" i="false" strike="noStrike" sz="1200" u="none">
                <a:solidFill>
                  <a:srgbClr val="FFFFFF"/>
                </a:solidFill>
                <a:latin typeface="Calibri"/>
              </a:rPr>
              <a:t>lexapro discount promotion</a:t>
            </a:r>
            <a:br/>
            <a:r>
              <a:rPr b="false" i="false" strike="noStrike" sz="1200" u="none">
                <a:solidFill>
                  <a:srgbClr val="FFFFFF"/>
                </a:solidFill>
                <a:latin typeface="Calibri"/>
              </a:rPr>
              <a:t>increasing lexapro dosage from 10mg to 20mg</a:t>
            </a:r>
            <a:br/>
            <a:r>
              <a:rPr b="false" i="false" strike="noStrike" sz="1200" u="none">
                <a:solidFill>
                  <a:srgbClr val="FFFFFF"/>
                </a:solidFill>
                <a:latin typeface="Calibri"/>
              </a:rPr>
              <a:t>Insurance policies cover the costs of infertility treatment in some states, although this varies by location and individual insurance policy</a:t>
            </a:r>
            <a:br/>
            <a:r>
              <a:rPr b="false" i="false" strike="noStrike" sz="1200" u="none">
                <a:solidFill>
                  <a:srgbClr val="FFFFFF"/>
                </a:solidFill>
                <a:latin typeface="Calibri"/>
              </a:rPr>
              <a:t>how much does lexapro 20 mg cost</a:t>
            </a:r>
            <a:br/>
            <a:r>
              <a:rPr b="false" i="false" strike="noStrike" sz="1200" u="none">
                <a:solidFill>
                  <a:srgbClr val="FFFFFF"/>
                </a:solidFill>
                <a:latin typeface="Calibri"/>
              </a:rPr>
              <a:t>crushing lexapro tablets</a:t>
            </a:r>
            <a:br/>
            <a:r>
              <a:rPr b="false" i="false" strike="noStrike" sz="1200" u="none">
                <a:solidFill>
                  <a:srgbClr val="FFFFFF"/>
                </a:solidFill>
                <a:latin typeface="Calibri"/>
              </a:rPr>
              <a:t>Doxycycline can cause photosensitivity, usually manifested as an exaggerated sunburn reaction</a:t>
            </a:r>
            <a:br/>
            <a:r>
              <a:rPr b="false" i="false" strike="noStrike" sz="1200" u="none">
                <a:solidFill>
                  <a:srgbClr val="FFFFFF"/>
                </a:solidFill>
                <a:latin typeface="Calibri"/>
              </a:rPr>
              <a:t>buy lexapro cheap online</a:t>
            </a:r>
            <a:br/>
            <a:r>
              <a:rPr b="false" i="false" strike="noStrike" sz="1200" u="none">
                <a:solidFill>
                  <a:srgbClr val="FFFFFF"/>
                </a:solidFill>
                <a:latin typeface="Calibri"/>
              </a:rPr>
              <a:t>lexapro 10 mg tablet picture</a:t>
            </a:r>
            <a:br/>
            <a:r>
              <a:rPr b="false" i="false" strike="noStrike" sz="1200" u="none">
                <a:solidFill>
                  <a:srgbClr val="FFFFFF"/>
                </a:solidFill>
                <a:latin typeface="Calibri"/>
              </a:rPr>
              <a:t>How many more years do you have to go? bimatoprost online overnight et No, this is not case</a:t>
            </a:r>
            <a:br/>
            <a:r>
              <a:rPr b="false" i="false" strike="noStrike" sz="1200" u="none">
                <a:solidFill>
                  <a:srgbClr val="FFFFFF"/>
                </a:solidFill>
                <a:latin typeface="Calibri"/>
              </a:rPr>
              <a:t>lexapro coupons 2015</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One brand of clindamycin (Duac Once Daily gel) also contains benzoyl peroxide, which helps to unplug blocked pores.</a:t>
            </a:r>
            <a:br/>
            <a:r>
              <a:rPr b="false" i="false" strike="noStrike" sz="1200" u="none">
                <a:solidFill>
                  <a:srgbClr val="FFFFFF"/>
                </a:solidFill>
                <a:latin typeface="Calibri"/>
              </a:rPr>
              <a:t>purchase lexapro online</a:t>
            </a:r>
            <a:br/>
            <a:r>
              <a:rPr b="false" i="false" strike="noStrike" sz="1200" u="none">
                <a:solidFill>
                  <a:srgbClr val="FFFFFF"/>
                </a:solidFill>
                <a:latin typeface="Calibri"/>
              </a:rPr>
              <a:t>generic lexapro price walmart</a:t>
            </a:r>
            <a:br/>
            <a:r>
              <a:rPr b="false" i="false" strike="noStrike" sz="1200" u="none">
                <a:solidFill>
                  <a:srgbClr val="FFFFFF"/>
                </a:solidFill>
                <a:latin typeface="Calibri"/>
              </a:rPr>
              <a:t>lexapro higher than 20 mg</a:t>
            </a:r>
            <a:br/>
            <a:r>
              <a:rPr b="false" i="false" strike="noStrike" sz="1200" u="none">
                <a:solidFill>
                  <a:srgbClr val="FFFFFF"/>
                </a:solidFill>
                <a:latin typeface="Calibri"/>
              </a:rPr>
              <a:t>lexapro 10 mg get you high</a:t>
            </a:r>
            <a:br/>
            <a:r>
              <a:rPr b="false" i="false" strike="noStrike" sz="1200" u="none">
                <a:solidFill>
                  <a:srgbClr val="FFFFFF"/>
                </a:solidFill>
                <a:latin typeface="Calibri"/>
              </a:rPr>
              <a:t>switching from zoloft to lexapro for anxiety</a:t>
            </a:r>
            <a:br/>
            <a:r>
              <a:rPr b="false" i="false" strike="noStrike" sz="1200" u="none">
                <a:solidFill>
                  <a:srgbClr val="FFFFFF"/>
                </a:solidFill>
                <a:latin typeface="Calibri"/>
              </a:rPr>
              <a:t>lexapro patent expiration date</a:t>
            </a:r>
            <a:br/>
            <a:r>
              <a:rPr b="false" i="false" strike="noStrike" sz="1200" u="none">
                <a:solidFill>
                  <a:srgbClr val="FFFFFF"/>
                </a:solidFill>
                <a:latin typeface="Calibri"/>
              </a:rPr>
              <a:t>buy lexapro online uk</a:t>
            </a:r>
            <a:br/>
            <a:r>
              <a:rPr b="false" i="false" strike="noStrike" sz="1200" u="none">
                <a:solidFill>
                  <a:srgbClr val="FFFFFF"/>
                </a:solidFill>
                <a:latin typeface="Calibri"/>
              </a:rPr>
              <a:t>lexapro manufacturer discounts</a:t>
            </a:r>
            <a:br/>
            <a:r>
              <a:rPr b="false" i="false" strike="noStrike" sz="1200" u="none">
                <a:solidFill>
                  <a:srgbClr val="FFFFFF"/>
                </a:solidFill>
                <a:latin typeface="Calibri"/>
              </a:rPr>
              <a:t>20 mg lexapro too high</a:t>
            </a:r>
            <a:br/>
            <a:r>
              <a:rPr b="false" i="false" strike="noStrike" sz="1200" u="none">
                <a:solidFill>
                  <a:srgbClr val="FFFFFF"/>
                </a:solidFill>
                <a:latin typeface="Calibri"/>
              </a:rPr>
              <a:t>The symptoms described for this condition are precisely what I have experienced, undiagnosed over the past several years</a:t>
            </a:r>
            <a:br/>
            <a:r>
              <a:rPr b="false" i="false" strike="noStrike" sz="1200" u="none">
                <a:solidFill>
                  <a:srgbClr val="FFFFFF"/>
                </a:solidFill>
                <a:latin typeface="Calibri"/>
              </a:rPr>
              <a:t>buy generic lexapro online</a:t>
            </a:r>
            <a:br/>
            <a:r>
              <a:rPr b="false" i="false" strike="noStrike" sz="1200" u="none">
                <a:solidFill>
                  <a:srgbClr val="FFFFFF"/>
                </a:solidFill>
                <a:latin typeface="Calibri"/>
              </a:rPr>
              <a:t>lexapro label</a:t>
            </a:r>
            <a:br/>
            <a:r>
              <a:rPr b="false" i="false" strike="noStrike" sz="1200" u="none">
                <a:solidFill>
                  <a:srgbClr val="FFFFFF"/>
                </a:solidFill>
                <a:latin typeface="Calibri"/>
              </a:rPr>
              <a:t>lexapro cheapest price</a:t>
            </a:r>
            <a:br/>
            <a:r>
              <a:rPr b="false" i="false" strike="noStrike" sz="1200" u="none">
                <a:solidFill>
                  <a:srgbClr val="FFFFFF"/>
                </a:solidFill>
                <a:latin typeface="Calibri"/>
              </a:rPr>
              <a:t>will lexapro 10 mg get you high</a:t>
            </a:r>
            <a:br/>
            <a:r>
              <a:rPr b="false" i="false" strike="noStrike" sz="1200" u="none">
                <a:solidFill>
                  <a:srgbClr val="FFFFFF"/>
                </a:solidFill>
                <a:latin typeface="Calibri"/>
              </a:rPr>
              <a:t>does lexapro come in 40 mg tablets</a:t>
            </a:r>
            <a:br/>
            <a:r>
              <a:rPr b="false" i="false" strike="noStrike" sz="1200" u="none">
                <a:solidFill>
                  <a:srgbClr val="FFFFFF"/>
                </a:solidFill>
                <a:latin typeface="Calibri"/>
              </a:rPr>
              <a:t>I was pretty sure I didn&amp;rsquo;t take it when I got up, so I took one about 1:15 pm this afternoon</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can i buy generic lexapro</a:t>
            </a:r>
            <a:br/>
            <a:r>
              <a:rPr b="false" i="false" strike="noStrike" sz="1200" u="none">
                <a:solidFill>
                  <a:srgbClr val="FFFFFF"/>
                </a:solidFill>
                <a:latin typeface="Calibri"/>
              </a:rPr>
              <a:t>generic lexapro experiences</a:t>
            </a:r>
            <a:br/>
            <a:r>
              <a:rPr b="false" i="false" strike="noStrike" sz="1200" u="none">
                <a:solidFill>
                  <a:srgbClr val="FFFFFF"/>
                </a:solidFill>
                <a:latin typeface="Calibri"/>
              </a:rPr>
              <a:t>lexapro 2.5 mg weight gain</a:t>
            </a:r>
            <a:br/>
            <a:r>
              <a:rPr b="false" i="false" strike="noStrike" sz="1200" u="none">
                <a:solidFill>
                  <a:srgbClr val="FFFFFF"/>
                </a:solidFill>
                <a:latin typeface="Calibri"/>
              </a:rPr>
              <a:t>lexapro us sales</a:t>
            </a:r>
            <a:br/>
            <a:r>
              <a:rPr b="false" i="false" strike="noStrike" sz="1200" u="none">
                <a:solidFill>
                  <a:srgbClr val="FFFFFF"/>
                </a:solidFill>
                <a:latin typeface="Calibri"/>
              </a:rPr>
              <a:t>price for lexapro</a:t>
            </a:r>
            <a:br/>
            <a:r>
              <a:rPr b="false" i="false" strike="noStrike" sz="1200" u="none">
                <a:solidFill>
                  <a:srgbClr val="FFFFFF"/>
                </a:solidFill>
                <a:latin typeface="Calibri"/>
              </a:rPr>
              <a:t>In some cases, an extemporaneous liquid cannot be prepared easily from tablets or capsules and off-label oral use of an intravenous (IV) or intramuscular (IM) preparation is considered</a:t>
            </a:r>
            <a:br/>
            <a:r>
              <a:rPr b="false" i="false" strike="noStrike" sz="1200" u="none">
                <a:solidFill>
                  <a:srgbClr val="FFFFFF"/>
                </a:solidFill>
                <a:latin typeface="Calibri"/>
              </a:rPr>
              <a:t>5mg of lexapro every other day</a:t>
            </a:r>
            <a:br/>
            <a:r>
              <a:rPr b="false" i="false" strike="noStrike" sz="1200" u="none">
                <a:solidFill>
                  <a:srgbClr val="FFFFFF"/>
                </a:solidFill>
                <a:latin typeface="Calibri"/>
              </a:rPr>
              <a:t>I don&amp;rsquo;t do it all the time but i should even do it once.</a:t>
            </a:r>
            <a:br/>
            <a:r>
              <a:rPr b="false" i="false" strike="noStrike" sz="1200" u="none">
                <a:solidFill>
                  <a:srgbClr val="FFFFFF"/>
                </a:solidFill>
                <a:latin typeface="Calibri"/>
              </a:rPr>
              <a:t>lexapro annual sales</a:t>
            </a:r>
            <a:br/>
            <a:r>
              <a:rPr b="false" i="false" strike="noStrike" sz="1200" u="none">
                <a:solidFill>
                  <a:srgbClr val="FFFFFF"/>
                </a:solidFill>
                <a:latin typeface="Calibri"/>
              </a:rPr>
              <a:t>can you take more than 20mg of lexapro</a:t>
            </a:r>
            <a:br/>
            <a:r>
              <a:rPr b="false" i="false" strike="noStrike" sz="1200" u="none">
                <a:solidFill>
                  <a:srgbClr val="FFFFFF"/>
                </a:solidFill>
                <a:latin typeface="Calibri"/>
              </a:rPr>
              <a:t>costo del lexapro 10 mg</a:t>
            </a:r>
            <a:br/>
            <a:r>
              <a:rPr b="false" i="false" strike="noStrike" sz="1200" u="none">
                <a:solidFill>
                  <a:srgbClr val="FFFFFF"/>
                </a:solidFill>
                <a:latin typeface="Calibri"/>
              </a:rPr>
              <a:t>lexapro generic cost walgreens</a:t>
            </a:r>
            <a:br/>
            <a:r>
              <a:rPr b="false" i="false" strike="noStrike" sz="1200" u="none">
                <a:solidFill>
                  <a:srgbClr val="FFFFFF"/>
                </a:solidFill>
                <a:latin typeface="Calibri"/>
              </a:rPr>
              <a:t>lexapro price australia</a:t>
            </a:r>
            <a:br/>
            <a:r>
              <a:rPr b="false" i="false" strike="noStrike" sz="1200" u="none">
                <a:solidFill>
                  <a:srgbClr val="FFFFFF"/>
                </a:solidFill>
                <a:latin typeface="Calibri"/>
              </a:rPr>
              <a:t>maximum dose of lexapro for ocd</a:t>
            </a:r>
            <a:br/>
            <a:r>
              <a:rPr b="false" i="false" strike="noStrike" sz="1200" u="none">
                <a:solidFill>
                  <a:srgbClr val="FFFFFF"/>
                </a:solidFill>
                <a:latin typeface="Calibri"/>
              </a:rPr>
              <a:t>Risken r annars att man manipulerar medknshormonsystemetp hypothalamusniv nnu mer.</a:t>
            </a:r>
            <a:br/>
            <a:r>
              <a:rPr b="false" i="false" strike="noStrike" sz="1200" u="none">
                <a:solidFill>
                  <a:srgbClr val="FFFFFF"/>
                </a:solidFill>
                <a:latin typeface="Calibri"/>
              </a:rPr>
              <a:t>lexapro or prozac</a:t>
            </a:r>
            <a:br/>
            <a:r>
              <a:rPr b="false" i="false" strike="noStrike" sz="1200" u="none">
                <a:solidFill>
                  <a:srgbClr val="FFFFFF"/>
                </a:solidFill>
                <a:latin typeface="Calibri"/>
              </a:rPr>
              <a:t>cost of lexapro 10 mg</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Calls to the helpline are free, 0808 800 6000, lines are open again tomorrow at 9am - 5pm.</a:t>
            </a:r>
            <a:br/>
            <a:r>
              <a:rPr b="false" i="false" strike="noStrike" sz="1200" u="none">
                <a:solidFill>
                  <a:srgbClr val="FFFFFF"/>
                </a:solidFill>
                <a:latin typeface="Calibri"/>
              </a:rPr>
              <a:t>lexapro 2.5 mg for anxiety</a:t>
            </a:r>
            <a:br/>
            <a:r>
              <a:rPr b="false" i="false" strike="noStrike" sz="1200" u="none">
                <a:solidFill>
                  <a:srgbClr val="FFFFFF"/>
                </a:solidFill>
                <a:latin typeface="Calibri"/>
              </a:rPr>
              <a:t>A doctor needs to avoid withdrawal effects, a gradual dosage tapering schedule followed.</a:t>
            </a:r>
            <a:br/>
            <a:r>
              <a:rPr b="false" i="false" strike="noStrike" sz="1200" u="none">
                <a:solidFill>
                  <a:srgbClr val="FFFFFF"/>
                </a:solidFill>
                <a:latin typeface="Calibri"/>
              </a:rPr>
              <a:t>lexapro costo</a:t>
            </a:r>
            <a:br/>
            <a:r>
              <a:rPr b="false" i="false" strike="noStrike" sz="1200" u="none">
                <a:solidFill>
                  <a:srgbClr val="FFFFFF"/>
                </a:solidFill>
                <a:latin typeface="Calibri"/>
              </a:rPr>
              <a:t>which causes less weight gain zoloft or lexapro</a:t>
            </a:r>
            <a:br/>
            <a:r>
              <a:rPr b="false" i="false" strike="noStrike" sz="1200" u="none">
                <a:solidFill>
                  <a:srgbClr val="FFFFFF"/>
                </a:solidFill>
                <a:latin typeface="Calibri"/>
              </a:rPr>
              <a:t>lexapro dosage 5mg</a:t>
            </a:r>
            <a:br/>
            <a:r>
              <a:rPr b="false" i="false" strike="noStrike" sz="1200" u="none">
                <a:solidFill>
                  <a:srgbClr val="FFFFFF"/>
                </a:solidFill>
                <a:latin typeface="Calibri"/>
              </a:rPr>
              <a:t>free printable lexapro coupons</a:t>
            </a:r>
            <a:br/>
            <a:r>
              <a:rPr b="false" i="false" strike="noStrike" sz="1200" u="none">
                <a:solidFill>
                  <a:srgbClr val="FFFFFF"/>
                </a:solidFill>
                <a:latin typeface="Calibri"/>
              </a:rPr>
              <a:t>lexapro 10 mg tabletki</a:t>
            </a:r>
            <a:br/>
            <a:r>
              <a:rPr b="false" i="false" strike="noStrike" sz="1200" u="none">
                <a:solidFill>
                  <a:srgbClr val="FFFFFF"/>
                </a:solidFill>
                <a:latin typeface="Calibri"/>
              </a:rPr>
              <a:t>lexapro global sales</a:t>
            </a:r>
            <a:br/>
            <a:r>
              <a:rPr b="false" i="false" strike="noStrike" sz="1200" u="none">
                <a:solidFill>
                  <a:srgbClr val="FFFFFF"/>
                </a:solidFill>
                <a:latin typeface="Calibri"/>
              </a:rPr>
              <a:t>lexapro patent extension</a:t>
            </a:r>
            <a:br/>
            <a:r>
              <a:rPr b="false" i="false" strike="noStrike" sz="1200" u="none">
                <a:solidFill>
                  <a:srgbClr val="FFFFFF"/>
                </a:solidFill>
                <a:latin typeface="Calibri"/>
              </a:rPr>
              <a:t>lexapro patent 2012</a:t>
            </a:r>
            <a:br/>
            <a:r>
              <a:rPr b="false" i="false" strike="noStrike" sz="1200" u="none">
                <a:solidFill>
                  <a:srgbClr val="FFFFFF"/>
                </a:solidFill>
                <a:latin typeface="Calibri"/>
              </a:rPr>
              <a:t>This means the persons delivering the program have to be on equal footing with the person taking the program</a:t>
            </a:r>
            <a:br/>
            <a:r>
              <a:rPr b="false" i="false" strike="noStrike" sz="1200" u="none">
                <a:solidFill>
                  <a:srgbClr val="FFFFFF"/>
                </a:solidFill>
                <a:latin typeface="Calibri"/>
              </a:rPr>
              <a:t>lexapro therapeutic dose for ocd</a:t>
            </a:r>
            <a:br/>
            <a:r>
              <a:rPr b="false" i="false" strike="noStrike" sz="1200" u="none">
                <a:solidFill>
                  <a:srgbClr val="FFFFFF"/>
                </a:solidFill>
                <a:latin typeface="Calibri"/>
              </a:rPr>
              <a:t>Dhea 10mg compounded time release</a:t>
            </a:r>
            <a:br/>
            <a:r>
              <a:rPr b="false" i="false" strike="noStrike" sz="1200" u="none">
                <a:solidFill>
                  <a:srgbClr val="FFFFFF"/>
                </a:solidFill>
                <a:latin typeface="Calibri"/>
              </a:rPr>
              <a:t>20 mg lexapro high</a:t>
            </a:r>
            <a:br/>
            <a:r>
              <a:rPr b="false" i="false" strike="noStrike" sz="1200" u="none">
                <a:solidFill>
                  <a:srgbClr val="FFFFFF"/>
                </a:solidFill>
                <a:latin typeface="Calibri"/>
              </a:rPr>
              <a:t>Now I'm on an entirely normal sleep schedule, more normal than ever.</a:t>
            </a:r>
            <a:br/>
            <a:r>
              <a:rPr b="false" i="false" strike="noStrike" sz="1200" u="none">
                <a:solidFill>
                  <a:srgbClr val="FFFFFF"/>
                </a:solidFill>
                <a:latin typeface="Calibri"/>
              </a:rPr>
              <a:t>does lexapro make ocd worse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you get high off lexapro 10 mg</a:t>
            </a:r>
            <a:br/>
            <a:r>
              <a:rPr b="false" i="false" strike="noStrike" sz="1200" u="none">
                <a:solidFill>
                  <a:srgbClr val="FFFFFF"/>
                </a:solidFill>
                <a:latin typeface="Calibri"/>
              </a:rPr>
              <a:t>Since caffeine, alcohol, the nicotine from cigarettes, or street drugs can affect the action of many medications, you should let your prescriber know if you use them.</a:t>
            </a:r>
            <a:br/>
            <a:r>
              <a:rPr b="false" i="false" strike="noStrike" sz="1200" u="none">
                <a:solidFill>
                  <a:srgbClr val="FFFFFF"/>
                </a:solidFill>
                <a:latin typeface="Calibri"/>
              </a:rPr>
              <a:t>lexapro patent expires</a:t>
            </a:r>
            <a:br/>
            <a:r>
              <a:rPr b="false" i="false" strike="noStrike" sz="1200" u="none">
                <a:solidFill>
                  <a:srgbClr val="FFFFFF"/>
                </a:solidFill>
                <a:latin typeface="Calibri"/>
              </a:rPr>
              <a:t>generic lexapro pill images</a:t>
            </a:r>
            <a:br/>
            <a:r>
              <a:rPr b="false" i="false" strike="noStrike" sz="1200" u="none">
                <a:solidFill>
                  <a:srgbClr val="FFFFFF"/>
                </a:solidFill>
                <a:latin typeface="Calibri"/>
              </a:rPr>
              <a:t>pois tenho muita dificuldade para engolir a quem devo recorrer? me ajudem  obrigada eliane Itamb&amp;eacute;-pe.</a:t>
            </a:r>
            <a:br/>
            <a:r>
              <a:rPr b="false" i="false" strike="noStrike" sz="1200" u="none">
                <a:solidFill>
                  <a:srgbClr val="FFFFFF"/>
                </a:solidFill>
                <a:latin typeface="Calibri"/>
              </a:rPr>
              <a:t>over the counter substitute for lexapro</a:t>
            </a:r>
            <a:br/>
            <a:r>
              <a:rPr b="false" i="false" strike="noStrike" sz="1200" u="none">
                <a:solidFill>
                  <a:srgbClr val="FFFFFF"/>
                </a:solidFill>
                <a:latin typeface="Calibri"/>
              </a:rPr>
              <a:t>Clomipramine may increase sensitivity to sunlight</a:t>
            </a:r>
            <a:br/>
            <a:r>
              <a:rPr b="false" i="false" strike="noStrike" sz="1200" u="none">
                <a:solidFill>
                  <a:srgbClr val="FFFFFF"/>
                </a:solidFill>
                <a:latin typeface="Calibri"/>
              </a:rPr>
              <a:t>is zoloft cheaper than lexapro</a:t>
            </a:r>
            <a:br/>
            <a:r>
              <a:rPr b="false" i="false" strike="noStrike" sz="1200" u="none">
                <a:solidFill>
                  <a:srgbClr val="FFFFFF"/>
                </a:solidFill>
                <a:latin typeface="Calibri"/>
              </a:rPr>
              <a:t>how to get lexapro cheaper</a:t>
            </a:r>
            <a:br/>
            <a:r>
              <a:rPr b="false" i="false" strike="noStrike" sz="1200" u="none">
                <a:solidFill>
                  <a:srgbClr val="FFFFFF"/>
                </a:solidFill>
                <a:latin typeface="Calibri"/>
              </a:rPr>
              <a:t>Thank you, I have just been searching for info about this topic for a long time and yours is the greatest I've discovered till now</a:t>
            </a:r>
            <a:br/>
            <a:r>
              <a:rPr b="false" i="false" strike="noStrike" sz="1200" u="none">
                <a:solidFill>
                  <a:srgbClr val="FFFFFF"/>
                </a:solidFill>
                <a:latin typeface="Calibri"/>
              </a:rPr>
              <a:t>lexapro 5mg effectiveness</a:t>
            </a:r>
            <a:br/>
            <a:r>
              <a:rPr b="false" i="false" strike="noStrike" sz="1200" u="none">
                <a:solidFill>
                  <a:srgbClr val="FFFFFF"/>
                </a:solidFill>
                <a:latin typeface="Calibri"/>
              </a:rPr>
              <a:t>purchasing lexapro canada</a:t>
            </a:r>
            <a:br/>
            <a:r>
              <a:rPr b="false" i="false" strike="noStrike" sz="1200" u="none">
                <a:solidFill>
                  <a:srgbClr val="FFFFFF"/>
                </a:solidFill>
                <a:latin typeface="Calibri"/>
              </a:rPr>
              <a:t>lexapro 10 mg retail price</a:t>
            </a:r>
            <a:br/>
            <a:r>
              <a:rPr b="false" i="false" strike="noStrike" sz="1200" u="none">
                <a:solidFill>
                  <a:srgbClr val="FFFFFF"/>
                </a:solidFill>
                <a:latin typeface="Calibri"/>
              </a:rPr>
              <a:t>I can only hope I make it this time</a:t>
            </a:r>
            <a:br/>
            <a:r>
              <a:rPr b="false" i="false" strike="noStrike" sz="1200" u="none">
                <a:solidFill>
                  <a:srgbClr val="FFFFFF"/>
                </a:solidFill>
                <a:latin typeface="Calibri"/>
              </a:rPr>
              <a:t>lexapro generic pill description</a:t>
            </a:r>
            <a:br/>
            <a:r>
              <a:rPr b="false" i="false" strike="noStrike" sz="1200" u="none">
                <a:solidFill>
                  <a:srgbClr val="FFFFFF"/>
                </a:solidFill>
                <a:latin typeface="Calibri"/>
              </a:rPr>
              <a:t>cost of lexapro at walgreens</a:t>
            </a:r>
            <a:br/>
            <a:r>
              <a:rPr b="false" i="false" strike="noStrike" sz="1200" u="none">
                <a:solidFill>
                  <a:srgbClr val="FFFFFF"/>
                </a:solidFill>
                <a:latin typeface="Calibri"/>
              </a:rPr>
              <a:t>is lexapro or prozac better for ocd</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discount lexapro</a:t>
            </a:r>
            <a:br/>
            <a:r>
              <a:rPr b="false" i="false" strike="noStrike" sz="1200" u="none">
                <a:solidFill>
                  <a:srgbClr val="FFFFFF"/>
                </a:solidFill>
                <a:latin typeface="Calibri"/>
              </a:rPr>
              <a:t>costco pharmacy lexapro price</a:t>
            </a:r>
            <a:br/>
            <a:r>
              <a:rPr b="false" i="false" strike="noStrike" sz="1200" u="none">
                <a:solidFill>
                  <a:srgbClr val="FFFFFF"/>
                </a:solidFill>
                <a:latin typeface="Calibri"/>
              </a:rPr>
              <a:t>does zoloft or lexapro cause more weight gain</a:t>
            </a:r>
            <a:br/>
            <a:r>
              <a:rPr b="false" i="false" strike="noStrike" sz="1200" u="none">
                <a:solidFill>
                  <a:srgbClr val="FFFFFF"/>
                </a:solidFill>
                <a:latin typeface="Calibri"/>
              </a:rPr>
              <a:t>can you buy generic lexapro</a:t>
            </a:r>
            <a:br/>
            <a:r>
              <a:rPr b="false" i="false" strike="noStrike" sz="1200" u="none">
                <a:solidFill>
                  <a:srgbClr val="FFFFFF"/>
                </a:solidFill>
                <a:latin typeface="Calibri"/>
              </a:rPr>
              <a:t>lexapro copay card assistance</a:t>
            </a:r>
            <a:br/>
            <a:r>
              <a:rPr b="false" i="false" strike="noStrike" sz="1200" u="none">
                <a:solidFill>
                  <a:srgbClr val="FFFFFF"/>
                </a:solidFill>
                <a:latin typeface="Calibri"/>
              </a:rPr>
              <a:t>lexapro dosage for anxiety 5mg</a:t>
            </a:r>
            <a:br/>
            <a:r>
              <a:rPr b="false" i="false" strike="noStrike" sz="1200" u="none">
                <a:solidFill>
                  <a:srgbClr val="FFFFFF"/>
                </a:solidFill>
                <a:latin typeface="Calibri"/>
              </a:rPr>
              <a:t>Infecciones virales y micticas del conducto auditivo incluyendo el herpes simple y varicela</a:t>
            </a:r>
            <a:br/>
            <a:r>
              <a:rPr b="false" i="false" strike="noStrike" sz="1200" u="none">
                <a:solidFill>
                  <a:srgbClr val="FFFFFF"/>
                </a:solidFill>
                <a:latin typeface="Calibri"/>
              </a:rPr>
              <a:t>purchase lexapro 10 mg</a:t>
            </a:r>
            <a:br/>
            <a:r>
              <a:rPr b="false" i="false" strike="noStrike" sz="1200" u="none">
                <a:solidFill>
                  <a:srgbClr val="FFFFFF"/>
                </a:solidFill>
                <a:latin typeface="Calibri"/>
              </a:rPr>
              <a:t>where can i get lexapro cheap</a:t>
            </a:r>
            <a:br/>
            <a:r>
              <a:rPr b="false" i="false" strike="noStrike" sz="1200" u="none">
                <a:solidFill>
                  <a:srgbClr val="FFFFFF"/>
                </a:solidFill>
                <a:latin typeface="Calibri"/>
              </a:rPr>
              <a:t>how can i get lexapro cheaper</a:t>
            </a:r>
            <a:br/>
            <a:r>
              <a:rPr b="false" i="false" strike="noStrike" sz="1200" u="none">
                <a:solidFill>
                  <a:srgbClr val="FFFFFF"/>
                </a:solidFill>
                <a:latin typeface="Calibri"/>
              </a:rPr>
              <a:t>prozac paxil zoloft lexapro</a:t>
            </a:r>
            <a:br/>
            <a:r>
              <a:rPr b="false" i="false" strike="noStrike" sz="1200" u="none">
                <a:solidFill>
                  <a:srgbClr val="FFFFFF"/>
                </a:solidFill>
                <a:latin typeface="Calibri"/>
              </a:rPr>
              <a:t>30 mg of lexapro is this a high dose</a:t>
            </a:r>
            <a:br/>
            <a:r>
              <a:rPr b="false" i="false" strike="noStrike" sz="1200" u="none">
                <a:solidFill>
                  <a:srgbClr val="FFFFFF"/>
                </a:solidFill>
                <a:latin typeface="Calibri"/>
              </a:rPr>
              <a:t>10mg lexapro every other day</a:t>
            </a:r>
            <a:br/>
            <a:r>
              <a:rPr b="false" i="false" strike="noStrike" sz="1200" u="none">
                <a:solidFill>
                  <a:srgbClr val="FFFFFF"/>
                </a:solidFill>
                <a:latin typeface="Calibri"/>
              </a:rPr>
              <a:t>lexapro discount card activation</a:t>
            </a:r>
            <a:br/>
            <a:r>
              <a:rPr b="false" i="false" strike="noStrike" sz="1200" u="none">
                <a:solidFill>
                  <a:srgbClr val="FFFFFF"/>
                </a:solidFill>
                <a:latin typeface="Calibri"/>
              </a:rPr>
              <a:t>lexapro coupon 2014</a:t>
            </a:r>
            <a:br/>
            <a:r>
              <a:rPr b="false" i="false" strike="noStrike" sz="1200" u="none">
                <a:solidFill>
                  <a:srgbClr val="FFFFFF"/>
                </a:solidFill>
                <a:latin typeface="Calibri"/>
              </a:rPr>
              <a:t>generic lexapro 2014</a:t>
            </a:r>
            <a:br/>
            <a:r>
              <a:rPr b="false" i="false" strike="noStrike" sz="1200" u="none">
                <a:solidFill>
                  <a:srgbClr val="FFFFFF"/>
                </a:solidFill>
                <a:latin typeface="Calibri"/>
              </a:rPr>
              <a:t>Significant toxicity on muscle tissue, neurobehavior,reproductive organs, and bone development has been observed following exposureof juvenile rats to fluoxetine from weaning through maturity</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lexapro coupons printable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2015-12-20T01:16:55+04:00</dcterms:created>
  <dcterms:modified xsi:type="dcterms:W3CDTF">2015-12-20T01:16:55+04:00</dcterms:modified>
  <dc:title>Discount Lexapro Card - Is Zoloft Cheaper Than Lexapro</dc:title>
  <dc:description>Costo de lexapro en mexico, lexapro 10 mg tablet picture, lexapro manufacturer discounts, generic lexapro experiences, lexapro global sales, over the counter substitute for lexapro, lexapro 5mg effectiveness</dc:description>
  <dc:subject>Discount Lexapro Card - Is Zoloft Cheaper Than Lexapro</dc:subject>
  <cp:keywords>is there a discount card for lexapro, lexapro online pharmacy no prescription, cheapest generic lexapro, lexapro pill sizes, lexapro 10 mg get you high, generic lexapro experiences, price for lexapro, how to get lexapro cheaper, lexapro dosage for anxiety 5mg, how can i get lexapro cheaper</cp:keywords>
  <cp:category/>
</cp:coreProperties>
</file>