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Is Alesse Good For Acne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implantes de levonorgestrel norplant costo</a:t>
            </a:r>
            <a:br/>
            <a:r>
              <a:rPr b="false" i="false" strike="noStrike" sz="1200" u="none">
                <a:solidFill>
                  <a:srgbClr val="FFFFFF"/>
                </a:solidFill>
                <a:latin typeface="Calibri"/>
              </a:rPr>
              <a:t>generic name for alesse</a:t>
            </a:r>
            <a:br/>
            <a:r>
              <a:rPr b="false" i="false" strike="noStrike" sz="1200" u="none">
                <a:solidFill>
                  <a:srgbClr val="FFFFFF"/>
                </a:solidFill>
                <a:latin typeface="Calibri"/>
              </a:rPr>
              <a:t>levonorgestrel tablet 1.5 mg</a:t>
            </a:r>
            <a:br/>
            <a:r>
              <a:rPr b="false" i="false" strike="noStrike" sz="1200" u="none">
                <a:solidFill>
                  <a:srgbClr val="FFFFFF"/>
                </a:solidFill>
                <a:latin typeface="Calibri"/>
              </a:rPr>
              <a:t>alesse birth control price walmart</a:t>
            </a:r>
            <a:br/>
            <a:r>
              <a:rPr b="false" i="false" strike="noStrike" sz="1200" u="none">
                <a:solidFill>
                  <a:srgbClr val="FFFFFF"/>
                </a:solidFill>
                <a:latin typeface="Calibri"/>
              </a:rPr>
              <a:t>birth control alesse discontinued</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ethinyl estradiol levonorgestrel pills</a:t>
            </a:r>
            <a:br/>
            <a:r>
              <a:rPr b="false" i="false" strike="noStrike" sz="1200" u="none">
                <a:solidFill>
                  <a:srgbClr val="FFFFFF"/>
                </a:solidFill>
                <a:latin typeface="Calibri"/>
              </a:rPr>
              <a:t>alesse 21 cost</a:t>
            </a:r>
            <a:br/>
            <a:r>
              <a:rPr b="false" i="false" strike="noStrike" sz="1200" u="none">
                <a:solidFill>
                  <a:srgbClr val="FFFFFF"/>
                </a:solidFill>
                <a:latin typeface="Calibri"/>
              </a:rPr>
              <a:t>alesse birth control price canada</a:t>
            </a:r>
            <a:br/>
            <a:r>
              <a:rPr b="false" i="false" strike="noStrike" sz="1200" u="none">
                <a:solidFill>
                  <a:srgbClr val="FFFFFF"/>
                </a:solidFill>
                <a:latin typeface="Calibri"/>
              </a:rPr>
              <a:t>generic for alesse</a:t>
            </a:r>
            <a:br/>
            <a:r>
              <a:rPr b="false" i="false" strike="noStrike" sz="1200" u="none">
                <a:solidFill>
                  <a:srgbClr val="FFFFFF"/>
                </a:solidFill>
                <a:latin typeface="Calibri"/>
              </a:rPr>
              <a:t>generic alesse reviews</a:t>
            </a:r>
            <a:br/>
            <a:r>
              <a:rPr b="false" i="false" strike="noStrike" sz="1200" u="none">
                <a:solidFill>
                  <a:srgbClr val="FFFFFF"/>
                </a:solidFill>
                <a:latin typeface="Calibri"/>
              </a:rPr>
              <a:t>buy levonorgestrel</a:t>
            </a:r>
            <a:br/>
            <a:r>
              <a:rPr b="false" i="false" strike="noStrike" sz="1200" u="none">
                <a:solidFill>
                  <a:srgbClr val="FFFFFF"/>
                </a:solidFill>
                <a:latin typeface="Calibri"/>
              </a:rPr>
              <a:t>You have lots of people in the sm condition, and our thoughts snd prayers are with you.</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alesse birth control causes acne</a:t>
            </a:r>
            <a:br/>
            <a:r>
              <a:rPr b="false" i="false" strike="noStrike" sz="1200" u="none">
                <a:solidFill>
                  <a:srgbClr val="FFFFFF"/>
                </a:solidFill>
                <a:latin typeface="Calibri"/>
              </a:rPr>
              <a:t>yaz or alesse for acne</a:t>
            </a:r>
            <a:br/>
            <a:r>
              <a:rPr b="false" i="false" strike="noStrike" sz="1200" u="none">
                <a:solidFill>
                  <a:srgbClr val="FFFFFF"/>
                </a:solidFill>
                <a:latin typeface="Calibri"/>
              </a:rPr>
              <a:t>alesse birth control reviews acne</a:t>
            </a:r>
            <a:br/>
            <a:r>
              <a:rPr b="false" i="false" strike="noStrike" sz="1200" u="none">
                <a:solidFill>
                  <a:srgbClr val="FFFFFF"/>
                </a:solidFill>
                <a:latin typeface="Calibri"/>
              </a:rPr>
              <a:t>plan b levonorgestrel cost</a:t>
            </a:r>
            <a:br/>
            <a:r>
              <a:rPr b="false" i="false" strike="noStrike" sz="1200" u="none">
                <a:solidFill>
                  <a:srgbClr val="FFFFFF"/>
                </a:solidFill>
                <a:latin typeface="Calibri"/>
              </a:rPr>
              <a:t>levonorgestrel price australia</a:t>
            </a:r>
            <a:br/>
            <a:r>
              <a:rPr b="false" i="false" strike="noStrike" sz="1200" u="none">
                <a:solidFill>
                  <a:srgbClr val="FFFFFF"/>
                </a:solidFill>
                <a:latin typeface="Calibri"/>
              </a:rPr>
              <a:t>aviane alesse generic</a:t>
            </a:r>
            <a:br/>
            <a:r>
              <a:rPr b="false" i="false" strike="noStrike" sz="1200" u="none">
                <a:solidFill>
                  <a:srgbClr val="FFFFFF"/>
                </a:solidFill>
                <a:latin typeface="Calibri"/>
              </a:rPr>
              <a:t>generic alesse price</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alesse birth control help acne</a:t>
            </a:r>
            <a:br/>
            <a:r>
              <a:rPr b="false" i="false" strike="noStrike" sz="1200" u="none">
                <a:solidFill>
                  <a:srgbClr val="FFFFFF"/>
                </a:solidFill>
                <a:latin typeface="Calibri"/>
              </a:rPr>
              <a:t>what is levonorgestrel made from</a:t>
            </a:r>
            <a:br/>
            <a:r>
              <a:rPr b="false" i="false" strike="noStrike" sz="1200" u="none">
                <a:solidFill>
                  <a:srgbClr val="FFFFFF"/>
                </a:solidFill>
                <a:latin typeface="Calibri"/>
              </a:rPr>
              <a:t>Thank you so much and God bless you.</a:t>
            </a:r>
            <a:br/>
            <a:r>
              <a:rPr b="false" i="false" strike="noStrike" sz="1200" u="none">
                <a:solidFill>
                  <a:srgbClr val="FFFFFF"/>
                </a:solidFill>
                <a:latin typeface="Calibri"/>
              </a:rPr>
              <a:t>constant spotting on alesse</a:t>
            </a:r>
            <a:br/>
            <a:r>
              <a:rPr b="false" i="false" strike="noStrike" sz="1200" u="none">
                <a:solidFill>
                  <a:srgbClr val="FFFFFF"/>
                </a:solidFill>
                <a:latin typeface="Calibri"/>
              </a:rPr>
              <a:t>Roaccutane is zogezegd een echt &amp;#145;paardenmiddel&amp;#146;, het legt de talgproductie zo goed als stil</a:t>
            </a:r>
            <a:br/>
            <a:r>
              <a:rPr b="false" i="false" strike="noStrike" sz="1200" u="none">
                <a:solidFill>
                  <a:srgbClr val="FFFFFF"/>
                </a:solidFill>
                <a:latin typeface="Calibri"/>
              </a:rPr>
              <a:t>ethinyl estradiol levonorgestrel lady</a:t>
            </a:r>
            <a:br/>
            <a:r>
              <a:rPr b="false" i="false" strike="noStrike" sz="1200" u="none">
                <a:solidFill>
                  <a:srgbClr val="FFFFFF"/>
                </a:solidFill>
                <a:latin typeface="Calibri"/>
              </a:rPr>
              <a:t>buy postinor 2 levonorgestrel</a:t>
            </a:r>
            <a:br/>
            <a:r>
              <a:rPr b="false" i="false" strike="noStrike" sz="1200" u="none">
                <a:solidFill>
                  <a:srgbClr val="FFFFFF"/>
                </a:solidFill>
                <a:latin typeface="Calibri"/>
              </a:rPr>
              <a:t>levonorgestrel costo colombia</a:t>
            </a:r>
            <a:br/>
            <a:r>
              <a:rPr b="false" i="false" strike="noStrike" sz="1200" u="none">
                <a:solidFill>
                  <a:srgbClr val="FFFFFF"/>
                </a:solidFill>
                <a:latin typeface="Calibri"/>
              </a:rPr>
              <a:t>cost of alesse in canada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alesse din canada</a:t>
            </a:r>
            <a:br/>
            <a:r>
              <a:rPr b="false" i="false" strike="noStrike" sz="1200" u="none">
                <a:solidFill>
                  <a:srgbClr val="FFFFFF"/>
                </a:solidFill>
                <a:latin typeface="Calibri"/>
              </a:rPr>
              <a:t>http://www.upsigmabeta.com/ \, These power tool power packs possess gotten to end up being as effective as being a corded program</a:t>
            </a:r>
            <a:br/>
            <a:r>
              <a:rPr b="false" i="false" strike="noStrike" sz="1200" u="none">
                <a:solidFill>
                  <a:srgbClr val="FFFFFF"/>
                </a:solidFill>
                <a:latin typeface="Calibri"/>
              </a:rPr>
              <a:t>pidana 1.5 mg levonorgestrel</a:t>
            </a:r>
            <a:br/>
            <a:r>
              <a:rPr b="false" i="false" strike="noStrike" sz="1200" u="none">
                <a:solidFill>
                  <a:srgbClr val="FFFFFF"/>
                </a:solidFill>
                <a:latin typeface="Calibri"/>
              </a:rPr>
              <a:t>Any activity that causes the head to be held in one position for a long time without moving can cause a headache</a:t>
            </a:r>
            <a:br/>
            <a:r>
              <a:rPr b="false" i="false" strike="noStrike" sz="1200" u="none">
                <a:solidFill>
                  <a:srgbClr val="FFFFFF"/>
                </a:solidFill>
                <a:latin typeface="Calibri"/>
              </a:rPr>
              <a:t>brown spotting alesse</a:t>
            </a:r>
            <a:br/>
            <a:r>
              <a:rPr b="false" i="false" strike="noStrike" sz="1200" u="none">
                <a:solidFill>
                  <a:srgbClr val="FFFFFF"/>
                </a:solidFill>
                <a:latin typeface="Calibri"/>
              </a:rPr>
              <a:t>is alesse 28 good for acne</a:t>
            </a:r>
            <a:br/>
            <a:r>
              <a:rPr b="false" i="false" strike="noStrike" sz="1200" u="none">
                <a:solidFill>
                  <a:srgbClr val="FFFFFF"/>
                </a:solidFill>
                <a:latin typeface="Calibri"/>
              </a:rPr>
              <a:t>I have only notice one side affect with it and its kind of a weird one, i&amp;#039;ve noticed that on the nights I take it I actually dream again and can remember a good part of my dreams the next day</a:t>
            </a:r>
            <a:br/>
            <a:r>
              <a:rPr b="false" i="false" strike="noStrike" sz="1200" u="none">
                <a:solidFill>
                  <a:srgbClr val="FFFFFF"/>
                </a:solidFill>
                <a:latin typeface="Calibri"/>
              </a:rPr>
              <a:t>levonorgestrel tablets ip 1.5 mg</a:t>
            </a:r>
            <a:br/>
            <a:r>
              <a:rPr b="false" i="false" strike="noStrike" sz="1200" u="none">
                <a:solidFill>
                  <a:srgbClr val="FFFFFF"/>
                </a:solidFill>
                <a:latin typeface="Calibri"/>
              </a:rPr>
              <a:t>alesse ocp</a:t>
            </a:r>
            <a:br/>
            <a:r>
              <a:rPr b="false" i="false" strike="noStrike" sz="1200" u="none">
                <a:solidFill>
                  <a:srgbClr val="FFFFFF"/>
                </a:solidFill>
                <a:latin typeface="Calibri"/>
              </a:rPr>
              <a:t>J'ai tous les symptmes du d&amp;eacute;ficit en progest&amp;eacute;rone(sauf tendinite)&amp;eacute;num&amp;eacute;r&amp;eacute;s a la question 5</a:t>
            </a:r>
            <a:br/>
            <a:r>
              <a:rPr b="false" i="false" strike="noStrike" sz="1200" u="none">
                <a:solidFill>
                  <a:srgbClr val="FFFFFF"/>
                </a:solidFill>
                <a:latin typeface="Calibri"/>
              </a:rPr>
              <a:t>buy alesse 28 online</a:t>
            </a:r>
            <a:br/>
            <a:r>
              <a:rPr b="false" i="false" strike="noStrike" sz="1200" u="none">
                <a:solidFill>
                  <a:srgbClr val="FFFFFF"/>
                </a:solidFill>
                <a:latin typeface="Calibri"/>
              </a:rPr>
              <a:t>alesse 21 missed pill</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alesse for acne</a:t>
            </a:r>
            <a:br/>
            <a:r>
              <a:rPr b="false" i="false" strike="noStrike" sz="1200" u="none">
                <a:solidFill>
                  <a:srgbClr val="FFFFFF"/>
                </a:solidFill>
                <a:latin typeface="Calibri"/>
              </a:rPr>
              <a:t>In rare cases, Rogaine can cause chest pains, a rapid heartbeat or dizziness</a:t>
            </a:r>
            <a:br/>
            <a:r>
              <a:rPr b="false" i="false" strike="noStrike" sz="1200" u="none">
                <a:solidFill>
                  <a:srgbClr val="FFFFFF"/>
                </a:solidFill>
                <a:latin typeface="Calibri"/>
              </a:rPr>
              <a:t>alesse generic birth control</a:t>
            </a:r>
            <a:br/>
            <a:r>
              <a:rPr b="false" i="false" strike="noStrike" sz="1200" u="none">
                <a:solidFill>
                  <a:srgbClr val="FFFFFF"/>
                </a:solidFill>
                <a:latin typeface="Calibri"/>
              </a:rPr>
              <a:t>alesse cost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alesse online</a:t>
            </a:r>
            <a:br/>
            <a:r>
              <a:rPr b="false" i="false" strike="noStrike" sz="1200" u="none">
                <a:solidFill>
                  <a:srgbClr val="FFFFFF"/>
                </a:solidFill>
                <a:latin typeface="Calibri"/>
              </a:rPr>
              <a:t>cost of alesse birth control</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where to buy alesse 28</a:t>
            </a:r>
            <a:br/>
            <a:r>
              <a:rPr b="false" i="false" strike="noStrike" sz="1200" u="none">
                <a:solidFill>
                  <a:srgbClr val="FFFFFF"/>
                </a:solidFill>
                <a:latin typeface="Calibri"/>
              </a:rPr>
              <a:t>stop spotting alesse</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spotting alesse 28</a:t>
            </a:r>
            <a:br/>
            <a:r>
              <a:rPr b="false" i="false" strike="noStrike" sz="1200" u="none">
                <a:solidFill>
                  <a:srgbClr val="FFFFFF"/>
                </a:solidFill>
                <a:latin typeface="Calibri"/>
              </a:rPr>
              <a:t>In 6 renal failure patients, about 20% of the amount of drug in the body was removed by hemodialysis during a 4 hour session</a:t>
            </a:r>
            <a:br/>
            <a:r>
              <a:rPr b="false" i="false" strike="noStrike" sz="1200" u="none">
                <a:solidFill>
                  <a:srgbClr val="FFFFFF"/>
                </a:solidFill>
                <a:latin typeface="Calibri"/>
              </a:rPr>
              <a:t>levonorgestrel price in india</a:t>
            </a:r>
            <a:br/>
            <a:r>
              <a:rPr b="false" i="false" strike="noStrike" sz="1200" u="none">
                <a:solidFill>
                  <a:srgbClr val="FFFFFF"/>
                </a:solidFill>
                <a:latin typeface="Calibri"/>
              </a:rPr>
              <a:t>alesse 28 cost in canada</a:t>
            </a:r>
            <a:br/>
            <a:r>
              <a:rPr b="false" i="false" strike="noStrike" sz="1200" u="none">
                <a:solidFill>
                  <a:srgbClr val="FFFFFF"/>
                </a:solidFill>
                <a:latin typeface="Calibri"/>
              </a:rPr>
              <a:t>High dosages should be avoided if possible.</a:t>
            </a:r>
            <a:br/>
            <a:r>
              <a:rPr b="false" i="false" strike="noStrike" sz="1200" u="none">
                <a:solidFill>
                  <a:srgbClr val="FFFFFF"/>
                </a:solidFill>
                <a:latin typeface="Calibri"/>
              </a:rPr>
              <a:t>alesse aviane</a:t>
            </a:r>
            <a:br/>
            <a:r>
              <a:rPr b="false" i="false" strike="noStrike" sz="1200" u="none">
                <a:solidFill>
                  <a:srgbClr val="FFFFFF"/>
                </a:solidFill>
                <a:latin typeface="Calibri"/>
              </a:rPr>
              <a:t>alesse discontinued 2009</a:t>
            </a:r>
            <a:br/>
            <a:r>
              <a:rPr b="false" i="false" strike="noStrike" sz="1200" u="none">
                <a:solidFill>
                  <a:srgbClr val="FFFFFF"/>
                </a:solidFill>
                <a:latin typeface="Calibri"/>
              </a:rPr>
              <a:t>is alesse good for acne</a:t>
            </a:r>
            <a:br/>
            <a:r>
              <a:rPr b="false" i="false" strike="noStrike" sz="1200" u="none">
                <a:solidFill>
                  <a:srgbClr val="FFFFFF"/>
                </a:solidFill>
                <a:latin typeface="Calibri"/>
              </a:rPr>
              <a:t>alesse 28 day reviews</a:t>
            </a:r>
            <a:br/>
            <a:r>
              <a:rPr b="false" i="false" strike="noStrike" sz="1200" u="none">
                <a:solidFill>
                  <a:srgbClr val="FFFFFF"/>
                </a:solidFill>
                <a:latin typeface="Calibri"/>
              </a:rPr>
              <a:t>costo de la pastilla levonorgestrel</a:t>
            </a:r>
            <a:br/>
            <a:r>
              <a:rPr b="false" i="false" strike="noStrike" sz="1200" u="none">
                <a:solidFill>
                  <a:srgbClr val="FFFFFF"/>
                </a:solidFill>
                <a:latin typeface="Calibri"/>
              </a:rPr>
              <a:t>alesse spotting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levonorgestrel spirale costo</a:t>
            </a:r>
            <a:br/>
            <a:r>
              <a:rPr b="false" i="false" strike="noStrike" sz="1200" u="none">
                <a:solidFill>
                  <a:srgbClr val="FFFFFF"/>
                </a:solidFill>
                <a:latin typeface="Calibri"/>
              </a:rPr>
              <a:t>generic alesse birth control</a:t>
            </a:r>
            <a:br/>
            <a:r>
              <a:rPr b="false" i="false" strike="noStrike" sz="1200" u="none">
                <a:solidFill>
                  <a:srgbClr val="FFFFFF"/>
                </a:solidFill>
                <a:latin typeface="Calibri"/>
              </a:rPr>
              <a:t>In Holistic Health we don&amp;rsquo;t separate the body from the mind and emotions</a:t>
            </a:r>
            <a:br/>
            <a:r>
              <a:rPr b="false" i="false" strike="noStrike" sz="1200" u="none">
                <a:solidFill>
                  <a:srgbClr val="FFFFFF"/>
                </a:solidFill>
                <a:latin typeface="Calibri"/>
              </a:rPr>
              <a:t>purchase alesse</a:t>
            </a:r>
            <a:br/>
            <a:r>
              <a:rPr b="false" i="false" strike="noStrike" sz="1200" u="none">
                <a:solidFill>
                  <a:srgbClr val="FFFFFF"/>
                </a:solidFill>
                <a:latin typeface="Calibri"/>
              </a:rPr>
              <a:t>For medicines not covered here ask the advice of either your pharmacist or doctor</a:t>
            </a:r>
            <a:br/>
            <a:r>
              <a:rPr b="false" i="false" strike="noStrike" sz="1200" u="none">
                <a:solidFill>
                  <a:srgbClr val="FFFFFF"/>
                </a:solidFill>
                <a:latin typeface="Calibri"/>
              </a:rPr>
              <a:t>alesse order online</a:t>
            </a:r>
            <a:br/>
            <a:r>
              <a:rPr b="false" i="false" strike="noStrike" sz="1200" u="none">
                <a:solidFill>
                  <a:srgbClr val="FFFFFF"/>
                </a:solidFill>
                <a:latin typeface="Calibri"/>
              </a:rPr>
              <a:t>2014  t  ,Four decades ago Katherine took phenomenal step connected with purchasing customized glowing blue denim jeans via your girlfriend late soulmate's Savile Strip target</a:t>
            </a:r>
            <a:br/>
            <a:r>
              <a:rPr b="false" i="false" strike="noStrike" sz="1200" u="none">
                <a:solidFill>
                  <a:srgbClr val="FFFFFF"/>
                </a:solidFill>
                <a:latin typeface="Calibri"/>
              </a:rPr>
              <a:t>how many mg of estrogen in alesse</a:t>
            </a:r>
            <a:br/>
            <a:r>
              <a:rPr b="false" i="false" strike="noStrike" sz="1200" u="none">
                <a:solidFill>
                  <a:srgbClr val="FFFFFF"/>
                </a:solidFill>
                <a:latin typeface="Calibri"/>
              </a:rPr>
              <a:t>alesse 21 birth control effectiveness</a:t>
            </a:r>
            <a:br/>
            <a:r>
              <a:rPr b="false" i="false" strike="noStrike" sz="1200" u="none">
                <a:solidFill>
                  <a:srgbClr val="FFFFFF"/>
                </a:solidFill>
                <a:latin typeface="Calibri"/>
              </a:rPr>
              <a:t>alesse 28 mg</a:t>
            </a:r>
            <a:br/>
            <a:r>
              <a:rPr b="false" i="false" strike="noStrike" sz="1200" u="none">
                <a:solidFill>
                  <a:srgbClr val="FFFFFF"/>
                </a:solidFill>
                <a:latin typeface="Calibri"/>
              </a:rPr>
              <a:t>generic alesse recall</a:t>
            </a:r>
            <a:br/>
            <a:r>
              <a:rPr b="false" i="false" strike="noStrike" sz="1200" u="none">
                <a:solidFill>
                  <a:srgbClr val="FFFFFF"/>
                </a:solidFill>
                <a:latin typeface="Calibri"/>
              </a:rPr>
              <a:t>alesse spotting first month</a:t>
            </a:r>
            <a:br/>
            <a:r>
              <a:rPr b="false" i="false" strike="noStrike" sz="1200" u="none">
                <a:solidFill>
                  <a:srgbClr val="FFFFFF"/>
                </a:solidFill>
                <a:latin typeface="Calibri"/>
              </a:rPr>
              <a:t>Sorry, you must have the wrong number loan officer script "Don't Ask/Don't Tell was repealed to end discrimination against service members on the basis of sexual orientation and identity," Rep</a:t>
            </a:r>
            <a:br/>
            <a:r>
              <a:rPr b="false" i="false" strike="noStrike" sz="1200" u="none">
                <a:solidFill>
                  <a:srgbClr val="FFFFFF"/>
                </a:solidFill>
                <a:latin typeface="Calibri"/>
              </a:rPr>
              <a:t>how much does levonorgestrel cost</a:t>
            </a:r>
            <a:br/>
            <a:r>
              <a:rPr b="false" i="false" strike="noStrike" sz="1200" u="none">
                <a:solidFill>
                  <a:srgbClr val="FFFFFF"/>
                </a:solidFill>
                <a:latin typeface="Calibri"/>
              </a:rPr>
              <a:t>costo de pastillas levonorgestrel</a:t>
            </a:r>
            <a:br/>
            <a:r>
              <a:rPr b="false" i="false" strike="noStrike" sz="1200" u="none">
                <a:solidFill>
                  <a:srgbClr val="FFFFFF"/>
                </a:solidFill>
                <a:latin typeface="Calibri"/>
              </a:rPr>
              <a:t>levonorgestrel tablets 1.5 mg</a:t>
            </a:r>
            <a:br/>
            <a:r>
              <a:rPr b="false" i="false" strike="noStrike" sz="1200" u="none">
                <a:solidFill>
                  <a:srgbClr val="FFFFFF"/>
                </a:solidFill>
                <a:latin typeface="Calibri"/>
              </a:rPr>
              <a:t>Drink plenty of fluids, especially in hot weather and during exercise.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alesse 28 tablets</a:t>
            </a:r>
            <a:br/>
            <a:r>
              <a:rPr b="false" i="false" strike="noStrike" sz="1200" u="none">
                <a:solidFill>
                  <a:srgbClr val="FFFFFF"/>
                </a:solidFill>
                <a:latin typeface="Calibri"/>
              </a:rPr>
              <a:t>how much does alesse birth control cost</a:t>
            </a:r>
            <a:br/>
            <a:r>
              <a:rPr b="false" i="false" strike="noStrike" sz="1200" u="none">
                <a:solidFill>
                  <a:srgbClr val="FFFFFF"/>
                </a:solidFill>
                <a:latin typeface="Calibri"/>
              </a:rPr>
              <a:t>spotting on alesse 21</a:t>
            </a:r>
            <a:br/>
            <a:r>
              <a:rPr b="false" i="false" strike="noStrike" sz="1200" u="none">
                <a:solidFill>
                  <a:srgbClr val="FFFFFF"/>
                </a:solidFill>
                <a:latin typeface="Calibri"/>
              </a:rPr>
              <a:t>cost of alesse 21</a:t>
            </a:r>
            <a:br/>
            <a:r>
              <a:rPr b="false" i="false" strike="noStrike" sz="1200" u="none">
                <a:solidFill>
                  <a:srgbClr val="FFFFFF"/>
                </a:solidFill>
                <a:latin typeface="Calibri"/>
              </a:rPr>
              <a:t>what is levonorgestrel pill</a:t>
            </a:r>
            <a:br/>
            <a:r>
              <a:rPr b="false" i="false" strike="noStrike" sz="1200" u="none">
                <a:solidFill>
                  <a:srgbClr val="FFFFFF"/>
                </a:solidFill>
                <a:latin typeface="Calibri"/>
              </a:rPr>
              <a:t>lutera generic for alesse</a:t>
            </a:r>
            <a:br/>
            <a:r>
              <a:rPr b="false" i="false" strike="noStrike" sz="1200" u="none">
                <a:solidFill>
                  <a:srgbClr val="FFFFFF"/>
                </a:solidFill>
                <a:latin typeface="Calibri"/>
              </a:rPr>
              <a:t>I accidentaly discovered that taking iron supplement naturally makes the body fight infections, it is fast acting and very effective</a:t>
            </a:r>
            <a:br/>
            <a:r>
              <a:rPr b="false" i="false" strike="noStrike" sz="1200" u="none">
                <a:solidFill>
                  <a:srgbClr val="FFFFFF"/>
                </a:solidFill>
                <a:latin typeface="Calibri"/>
              </a:rPr>
              <a:t>birth control alesse spotting</a:t>
            </a:r>
            <a:br/>
            <a:r>
              <a:rPr b="false" i="false" strike="noStrike" sz="1200" u="none">
                <a:solidFill>
                  <a:srgbClr val="FFFFFF"/>
                </a:solidFill>
                <a:latin typeface="Calibri"/>
              </a:rPr>
              <a:t>alesse made acne worse</a:t>
            </a:r>
            <a:br/>
            <a:r>
              <a:rPr b="false" i="false" strike="noStrike" sz="1200" u="none">
                <a:solidFill>
                  <a:srgbClr val="FFFFFF"/>
                </a:solidFill>
                <a:latin typeface="Calibri"/>
              </a:rPr>
              <a:t>Loro Pianagets 85 percent of its revenue from its 185 directly operatedstores and shop-in-shops.</a:t>
            </a:r>
            <a:br/>
            <a:r>
              <a:rPr b="false" i="false" strike="noStrike" sz="1200" u="none">
                <a:solidFill>
                  <a:srgbClr val="FFFFFF"/>
                </a:solidFill>
                <a:latin typeface="Calibri"/>
              </a:rPr>
              <a:t>alesse 28 birth control reviews</a:t>
            </a:r>
            <a:br/>
            <a:r>
              <a:rPr b="false" i="false" strike="noStrike" sz="1200" u="none">
                <a:solidFill>
                  <a:srgbClr val="FFFFFF"/>
                </a:solidFill>
                <a:latin typeface="Calibri"/>
              </a:rPr>
              <a:t>alesse birth control acne</a:t>
            </a:r>
            <a:br/>
            <a:r>
              <a:rPr b="false" i="false" strike="noStrike" sz="1200" u="none">
                <a:solidFill>
                  <a:srgbClr val="FFFFFF"/>
                </a:solidFill>
                <a:latin typeface="Calibri"/>
              </a:rPr>
              <a:t>is aviane birth control the same as alesse</a:t>
            </a:r>
            <a:br/>
            <a:r>
              <a:rPr b="false" i="false" strike="noStrike" sz="1200" u="none">
                <a:solidFill>
                  <a:srgbClr val="FFFFFF"/>
                </a:solidFill>
                <a:latin typeface="Calibri"/>
              </a:rPr>
              <a:t>how much does levonorgestrel cost at rite aid</a:t>
            </a:r>
            <a:br/>
            <a:r>
              <a:rPr b="false" i="false" strike="noStrike" sz="1200" u="none">
                <a:solidFill>
                  <a:srgbClr val="FFFFFF"/>
                </a:solidFill>
                <a:latin typeface="Calibri"/>
              </a:rPr>
              <a:t>what is levonorgestrel tablets used for</a:t>
            </a:r>
            <a:br/>
            <a:r>
              <a:rPr b="false" i="false" strike="noStrike" sz="1200" u="none">
                <a:solidFill>
                  <a:srgbClr val="FFFFFF"/>
                </a:solidFill>
                <a:latin typeface="Calibri"/>
              </a:rPr>
              <a:t>Tell your doctor if you are pregnant before using Elimite</a:t>
            </a:r>
            <a:br/>
            <a:r>
              <a:rPr b="false" i="false" strike="noStrike" sz="1200" u="none">
                <a:solidFill>
                  <a:srgbClr val="FFFFFF"/>
                </a:solidFill>
                <a:latin typeface="Calibri"/>
              </a:rPr>
              <a:t>alesse 28 birth control spotting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levonorgestrel cost</a:t>
            </a:r>
            <a:br/>
            <a:r>
              <a:rPr b="false" i="false" strike="noStrike" sz="1200" u="none">
                <a:solidFill>
                  <a:srgbClr val="FFFFFF"/>
                </a:solidFill>
                <a:latin typeface="Calibri"/>
              </a:rPr>
              <a:t>alesse online</a:t>
            </a:r>
            <a:br/>
            <a:r>
              <a:rPr b="false" i="false" strike="noStrike" sz="1200" u="none">
                <a:solidFill>
                  <a:srgbClr val="FFFFFF"/>
                </a:solidFill>
                <a:latin typeface="Calibri"/>
              </a:rPr>
              <a:t>spotting while on birth control alesse</a:t>
            </a:r>
            <a:br/>
            <a:r>
              <a:rPr b="false" i="false" strike="noStrike" sz="1200" u="none">
                <a:solidFill>
                  <a:srgbClr val="FFFFFF"/>
                </a:solidFill>
                <a:latin typeface="Calibri"/>
              </a:rPr>
              <a:t>alesse aviane birth control</a:t>
            </a:r>
            <a:br/>
            <a:r>
              <a:rPr b="false" i="false" strike="noStrike" sz="1200" u="none">
                <a:solidFill>
                  <a:srgbClr val="FFFFFF"/>
                </a:solidFill>
                <a:latin typeface="Calibri"/>
              </a:rPr>
              <a:t>NAPNES is a multidisciplinary arrangement of individuals, facilities, and schools that proponent for authority prac- tice of concrete and vocational nursing</a:t>
            </a:r>
            <a:br/>
            <a:r>
              <a:rPr b="false" i="false" strike="noStrike" sz="1200" u="none">
                <a:solidFill>
                  <a:srgbClr val="FFFFFF"/>
                </a:solidFill>
                <a:latin typeface="Calibri"/>
              </a:rPr>
              <a:t>levonorgestrel tablets</a:t>
            </a:r>
            <a:br/>
            <a:r>
              <a:rPr b="false" i="false" strike="noStrike" sz="1200" u="none">
                <a:solidFill>
                  <a:srgbClr val="FFFFFF"/>
                </a:solidFill>
                <a:latin typeface="Calibri"/>
              </a:rPr>
              <a:t>By comparison, in postmenopausal women, tamoxifen can act as an ER agonist in bone and increase bone mass</a:t>
            </a:r>
            <a:br/>
            <a:r>
              <a:rPr b="false" i="false" strike="noStrike" sz="1200" u="none">
                <a:solidFill>
                  <a:srgbClr val="FFFFFF"/>
                </a:solidFill>
                <a:latin typeface="Calibri"/>
              </a:rPr>
              <a:t>norlevo 1.5 mg compresse levonorgestrel</a:t>
            </a:r>
            <a:br/>
            <a:r>
              <a:rPr b="false" i="false" strike="noStrike" sz="1200" u="none">
                <a:solidFill>
                  <a:srgbClr val="FFFFFF"/>
                </a:solidFill>
                <a:latin typeface="Calibri"/>
              </a:rPr>
              <a:t>As long as you listen to your body and take precautions, you should be fine.</a:t>
            </a:r>
            <a:br/>
            <a:r>
              <a:rPr b="false" i="false" strike="noStrike" sz="1200" u="none">
                <a:solidFill>
                  <a:srgbClr val="FFFFFF"/>
                </a:solidFill>
                <a:latin typeface="Calibri"/>
              </a:rPr>
              <a:t>alesse 28 birth control acne</a:t>
            </a:r>
            <a:br/>
            <a:r>
              <a:rPr b="false" i="false" strike="noStrike" sz="1200" u="none">
                <a:solidFill>
                  <a:srgbClr val="FFFFFF"/>
                </a:solidFill>
                <a:latin typeface="Calibri"/>
              </a:rPr>
              <a:t>generic alesse online</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alesse 28 birth control missed pill</a:t>
            </a:r>
            <a:br/>
            <a:r>
              <a:rPr b="false" i="false" strike="noStrike" sz="1200" u="none">
                <a:solidFill>
                  <a:srgbClr val="FFFFFF"/>
                </a:solidFill>
                <a:latin typeface="Calibri"/>
              </a:rPr>
              <a:t>Now that I'm researching symptoms it's clear that I did have it in some form</a:t>
            </a:r>
            <a:br/>
            <a:r>
              <a:rPr b="false" i="false" strike="noStrike" sz="1200" u="none">
                <a:solidFill>
                  <a:srgbClr val="FFFFFF"/>
                </a:solidFill>
                <a:latin typeface="Calibri"/>
              </a:rPr>
              <a:t>how much does alesse 28 cost</a:t>
            </a:r>
            <a:br/>
            <a:r>
              <a:rPr b="false" i="false" strike="noStrike" sz="1200" u="none">
                <a:solidFill>
                  <a:srgbClr val="FFFFFF"/>
                </a:solidFill>
                <a:latin typeface="Calibri"/>
              </a:rPr>
              <a:t>plan b levonorgestrel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levonorgestrel price walmart</a:t>
            </a:r>
            <a:br/>
            <a:r>
              <a:rPr b="false" i="false" strike="noStrike" sz="1200" u="none">
                <a:solidFill>
                  <a:srgbClr val="FFFFFF"/>
                </a:solidFill>
                <a:latin typeface="Calibri"/>
              </a:rPr>
              <a:t>alesse buy</a:t>
            </a:r>
            <a:br/>
            <a:r>
              <a:rPr b="false" i="false" strike="noStrike" sz="1200" u="none">
                <a:solidFill>
                  <a:srgbClr val="FFFFFF"/>
                </a:solidFill>
                <a:latin typeface="Calibri"/>
              </a:rPr>
              <a:t>We went to university together cash for old jewelry The opening conversation is between Bridgette (Minka Kelly) and Tim (Tom Felton)</a:t>
            </a:r>
            <a:br/>
            <a:r>
              <a:rPr b="false" i="false" strike="noStrike" sz="1200" u="none">
                <a:solidFill>
                  <a:srgbClr val="FFFFFF"/>
                </a:solidFill>
                <a:latin typeface="Calibri"/>
              </a:rPr>
              <a:t>1.5 mg levonorgestrel</a:t>
            </a:r>
            <a:br/>
            <a:r>
              <a:rPr b="false" i="false" strike="noStrike" sz="1200" u="none">
                <a:solidFill>
                  <a:srgbClr val="FFFFFF"/>
                </a:solidFill>
                <a:latin typeface="Calibri"/>
              </a:rPr>
              <a:t>alesse 21 birth control</a:t>
            </a:r>
            <a:br/>
            <a:r>
              <a:rPr b="false" i="false" strike="noStrike" sz="1200" u="none">
                <a:solidFill>
                  <a:srgbClr val="FFFFFF"/>
                </a:solidFill>
                <a:latin typeface="Calibri"/>
              </a:rPr>
              <a:t>Americans can save hundreds of dollars off the retail cost of their prescription medications through Prescription Hope every month</a:t>
            </a:r>
            <a:br/>
            <a:r>
              <a:rPr b="false" i="false" strike="noStrike" sz="1200" u="none">
                <a:solidFill>
                  <a:srgbClr val="FFFFFF"/>
                </a:solidFill>
                <a:latin typeface="Calibri"/>
              </a:rPr>
              <a:t>alesse recall 2013 canada</a:t>
            </a:r>
            <a:br/>
            <a:r>
              <a:rPr b="false" i="false" strike="noStrike" sz="1200" u="none">
                <a:solidFill>
                  <a:srgbClr val="FFFFFF"/>
                </a:solidFill>
                <a:latin typeface="Calibri"/>
              </a:rPr>
              <a:t>alesse 28 price canada</a:t>
            </a:r>
            <a:br/>
            <a:r>
              <a:rPr b="false" i="false" strike="noStrike" sz="1200" u="none">
                <a:solidFill>
                  <a:srgbClr val="FFFFFF"/>
                </a:solidFill>
                <a:latin typeface="Calibri"/>
              </a:rPr>
              <a:t>alesse acne improvement</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estradiol/levonorgestrel transdermal system</a:t>
            </a:r>
            <a:br/>
            <a:r>
              <a:rPr b="false" i="false" strike="noStrike" sz="1200" u="none">
                <a:solidFill>
                  <a:srgbClr val="FFFFFF"/>
                </a:solidFill>
                <a:latin typeface="Calibri"/>
              </a:rPr>
              <a:t>birth control alesse for acne</a:t>
            </a:r>
            <a:br/>
            <a:r>
              <a:rPr b="false" i="false" strike="noStrike" sz="1200" u="none">
                <a:solidFill>
                  <a:srgbClr val="FFFFFF"/>
                </a:solidFill>
                <a:latin typeface="Calibri"/>
              </a:rPr>
              <a:t>alesse 28 recall 2013</a:t>
            </a:r>
            <a:br/>
            <a:r>
              <a:rPr b="false" i="false" strike="noStrike" sz="1200" u="none">
                <a:solidFill>
                  <a:srgbClr val="FFFFFF"/>
                </a:solidFill>
                <a:latin typeface="Calibri"/>
              </a:rPr>
              <a:t>alesse 21 acne</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alesse 28 reviews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versions of alesse birth control</a:t>
            </a:r>
            <a:br/>
            <a:r>
              <a:rPr b="false" i="false" strike="noStrike" sz="1200" u="none">
                <a:solidFill>
                  <a:srgbClr val="FFFFFF"/>
                </a:solidFill>
                <a:latin typeface="Calibri"/>
              </a:rPr>
              <a:t>buy alesse 21 online</a:t>
            </a:r>
            <a:br/>
            <a:r>
              <a:rPr b="false" i="false" strike="noStrike" sz="1200" u="none">
                <a:solidFill>
                  <a:srgbClr val="FFFFFF"/>
                </a:solidFill>
                <a:latin typeface="Calibri"/>
              </a:rPr>
              <a:t>alesse order</a:t>
            </a:r>
            <a:br/>
            <a:r>
              <a:rPr b="false" i="false" strike="noStrike" sz="1200" u="none">
                <a:solidFill>
                  <a:srgbClr val="FFFFFF"/>
                </a:solidFill>
                <a:latin typeface="Calibri"/>
              </a:rPr>
              <a:t>levonorgestrel tablet bp 1.5 mg</a:t>
            </a:r>
            <a:br/>
            <a:r>
              <a:rPr b="false" i="false" strike="noStrike" sz="1200" u="none">
                <a:solidFill>
                  <a:srgbClr val="FFFFFF"/>
                </a:solidFill>
                <a:latin typeface="Calibri"/>
              </a:rPr>
              <a:t>buy alesse</a:t>
            </a:r>
            <a:br/>
            <a:r>
              <a:rPr b="false" i="false" strike="noStrike" sz="1200" u="none">
                <a:solidFill>
                  <a:srgbClr val="FFFFFF"/>
                </a:solidFill>
                <a:latin typeface="Calibri"/>
              </a:rPr>
              <a:t>what is levonorgestrel 1.5 mg</a:t>
            </a:r>
            <a:br/>
            <a:r>
              <a:rPr b="false" i="false" strike="noStrike" sz="1200" u="none">
                <a:solidFill>
                  <a:srgbClr val="FFFFFF"/>
                </a:solidFill>
                <a:latin typeface="Calibri"/>
              </a:rPr>
              <a:t>buy alesse (ovral l)</a:t>
            </a:r>
            <a:br/>
            <a:r>
              <a:rPr b="false" i="false" strike="noStrike" sz="1200" u="none">
                <a:solidFill>
                  <a:srgbClr val="FFFFFF"/>
                </a:solidFill>
                <a:latin typeface="Calibri"/>
              </a:rPr>
              <a:t>Ciprofloxacin is an antibiotic that is classed as a "quinolone antibiotic"</a:t>
            </a:r>
            <a:br/>
            <a:r>
              <a:rPr b="false" i="false" strike="noStrike" sz="1200" u="none">
                <a:solidFill>
                  <a:srgbClr val="FFFFFF"/>
                </a:solidFill>
                <a:latin typeface="Calibri"/>
              </a:rPr>
              <a:t>what is levonorgestrel used for</a:t>
            </a:r>
            <a:br/>
            <a:r>
              <a:rPr b="false" i="false" strike="noStrike" sz="1200" u="none">
                <a:solidFill>
                  <a:srgbClr val="FFFFFF"/>
                </a:solidFill>
                <a:latin typeface="Calibri"/>
              </a:rPr>
              <a:t>alesse birth control acne treatment</a:t>
            </a:r>
            <a:br/>
            <a:r>
              <a:rPr b="false" i="false" strike="noStrike" sz="1200" u="none">
                <a:solidFill>
                  <a:srgbClr val="FFFFFF"/>
                </a:solidFill>
                <a:latin typeface="Calibri"/>
              </a:rPr>
              <a:t>PSTTs and ETTs do not respond well to chemo, so they are treated with surgery to remove the uterus and to remove tumors elsewhere in the body</a:t>
            </a:r>
            <a:br/>
            <a:r>
              <a:rPr b="false" i="false" strike="noStrike" sz="1200" u="none">
                <a:solidFill>
                  <a:srgbClr val="FFFFFF"/>
                </a:solidFill>
                <a:latin typeface="Calibri"/>
              </a:rPr>
              <a:t>alesse 21</a:t>
            </a:r>
            <a:br/>
            <a:r>
              <a:rPr b="false" i="false" strike="noStrike" sz="1200" u="none">
                <a:solidFill>
                  <a:srgbClr val="FFFFFF"/>
                </a:solidFill>
                <a:latin typeface="Calibri"/>
              </a:rPr>
              <a:t>spotting alesse birth control</a:t>
            </a:r>
            <a:br/>
            <a:r>
              <a:rPr b="false" i="false" strike="noStrike" sz="1200" u="none">
                <a:solidFill>
                  <a:srgbClr val="FFFFFF"/>
                </a:solidFill>
                <a:latin typeface="Calibri"/>
              </a:rPr>
              <a:t>ordering alesse online</a:t>
            </a:r>
            <a:br/>
            <a:r>
              <a:rPr b="false" i="false" strike="noStrike" sz="1200" u="none">
                <a:solidFill>
                  <a:srgbClr val="FFFFFF"/>
                </a:solidFill>
                <a:latin typeface="Calibri"/>
              </a:rPr>
              <a:t>alesse 28 birth control price</a:t>
            </a:r>
            <a:br/>
            <a:r>
              <a:rPr b="false" i="false" strike="noStrike" sz="1200" u="none">
                <a:solidFill>
                  <a:srgbClr val="FFFFFF"/>
                </a:solidFill>
                <a:latin typeface="Calibri"/>
              </a:rPr>
              <a:t>generic for alesse 28</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alesse 28 tablet</a:t>
            </a:r>
            <a:br/>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levonorgestrel costo m㸸ico</a:t>
            </a:r>
            <a:br/>
            <a:r>
              <a:rPr b="false" i="false" strike="noStrike" sz="1200" u="none">
                <a:solidFill>
                  <a:srgbClr val="FFFFFF"/>
                </a:solidFill>
                <a:latin typeface="Calibri"/>
              </a:rPr>
              <a:t>If you are no longer feeling the effects of the Vyvanse, you may want to have your adrenals tested</a:t>
            </a:r>
            <a:br/>
            <a:r>
              <a:rPr b="false" i="false" strike="noStrike" sz="1200" u="none">
                <a:solidFill>
                  <a:srgbClr val="FFFFFF"/>
                </a:solidFill>
                <a:latin typeface="Calibri"/>
              </a:rPr>
              <a:t>alesse for acne treatment</a:t>
            </a:r>
            <a:br/>
            <a:r>
              <a:rPr b="false" i="false" strike="noStrike" sz="1200" u="none">
                <a:solidFill>
                  <a:srgbClr val="FFFFFF"/>
                </a:solidFill>
                <a:latin typeface="Calibri"/>
              </a:rPr>
              <a:t>alesse does order matter</a:t>
            </a:r>
            <a:br/>
            <a:r>
              <a:rPr b="false" i="false" strike="noStrike" sz="1200" u="none">
                <a:solidFill>
                  <a:srgbClr val="FFFFFF"/>
                </a:solidFill>
                <a:latin typeface="Calibri"/>
              </a:rPr>
              <a:t>generic alesse 28</a:t>
            </a:r>
            <a:br/>
            <a:r>
              <a:rPr b="false" i="false" strike="noStrike" sz="1200" u="none">
                <a:solidFill>
                  <a:srgbClr val="FFFFFF"/>
                </a:solidFill>
                <a:latin typeface="Calibri"/>
              </a:rPr>
              <a:t>alesse for acne control</a:t>
            </a:r>
            <a:br/>
            <a:r>
              <a:rPr b="false" i="false" strike="noStrike" sz="1200" u="none">
                <a:solidFill>
                  <a:srgbClr val="FFFFFF"/>
                </a:solidFill>
                <a:latin typeface="Calibri"/>
              </a:rPr>
              <a:t>levonorgestrel tablets price in india</a:t>
            </a:r>
            <a:br/>
            <a:r>
              <a:rPr b="false" i="false" strike="noStrike" sz="1200" u="none">
                <a:solidFill>
                  <a:srgbClr val="FFFFFF"/>
                </a:solidFill>
                <a:latin typeface="Calibri"/>
              </a:rPr>
              <a:t>(Today we understand that water, not  food, is critical.) Dehydration ensued, resulting in an Emergency Service  trip for intravenous (IV) fluids</a:t>
            </a:r>
            <a:br/>
            <a:r>
              <a:rPr b="false" i="false" strike="noStrike" sz="1200" u="none">
                <a:solidFill>
                  <a:srgbClr val="FFFFFF"/>
                </a:solidFill>
                <a:latin typeface="Calibri"/>
              </a:rPr>
              <a:t>aviane alesse lessina</a:t>
            </a:r>
            <a:br/>
            <a:r>
              <a:rPr b="false" i="false" strike="noStrike" sz="1200" u="none">
                <a:solidFill>
                  <a:srgbClr val="FFFFFF"/>
                </a:solidFill>
                <a:latin typeface="Calibri"/>
              </a:rPr>
              <a:t>levonorgestrel 0.75 mg costo</a:t>
            </a:r>
            <a:br/>
            <a:r>
              <a:rPr b="false" i="false" strike="noStrike" sz="1200" u="none">
                <a:solidFill>
                  <a:srgbClr val="FFFFFF"/>
                </a:solidFill>
                <a:latin typeface="Calibri"/>
              </a:rPr>
              <a:t>My sister inlaw took Paxil and she packed on 30 lbs</a:t>
            </a:r>
            <a:br/>
            <a:r>
              <a:rPr b="false" i="false" strike="noStrike" sz="1200" u="none">
                <a:solidFill>
                  <a:srgbClr val="FFFFFF"/>
                </a:solidFill>
                <a:latin typeface="Calibri"/>
              </a:rPr>
              <a:t>spotting while taking alesse</a:t>
            </a:r>
            <a:br/>
            <a:r>
              <a:rPr b="false" i="false" strike="noStrike" sz="1200" u="none">
                <a:solidFill>
                  <a:srgbClr val="FFFFFF"/>
                </a:solidFill>
                <a:latin typeface="Calibri"/>
              </a:rPr>
              <a:t>alesse canada</a:t>
            </a:r>
            <a:br/>
            <a:r>
              <a:rPr b="false" i="false" strike="noStrike" sz="1200" u="none">
                <a:solidFill>
                  <a:srgbClr val="FFFFFF"/>
                </a:solidFill>
                <a:latin typeface="Calibri"/>
              </a:rPr>
              <a:t>My sister inlaw took Paxil and she packed on 30 lbs</a:t>
            </a:r>
            <a:br/>
            <a:r>
              <a:rPr b="false" i="false" strike="noStrike" sz="1200" u="none">
                <a:solidFill>
                  <a:srgbClr val="FFFFFF"/>
                </a:solidFill>
                <a:latin typeface="Calibri"/>
              </a:rPr>
              <a:t>order alesse online canada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aviane alesse same</a:t>
            </a:r>
            <a:br/>
            <a:r>
              <a:rPr b="false" i="false" strike="noStrike" sz="1200" u="none">
                <a:solidFill>
                  <a:srgbClr val="FFFFFF"/>
                </a:solidFill>
                <a:latin typeface="Calibri"/>
              </a:rPr>
              <a:t>make big money What a difference a year makes</a:t>
            </a:r>
            <a:br/>
            <a:r>
              <a:rPr b="false" i="false" strike="noStrike" sz="1200" u="none">
                <a:solidFill>
                  <a:srgbClr val="FFFFFF"/>
                </a:solidFill>
                <a:latin typeface="Calibri"/>
              </a:rPr>
              <a:t>alesse generic reviews</a:t>
            </a:r>
            <a:br/>
            <a:r>
              <a:rPr b="false" i="false" strike="noStrike" sz="1200" u="none">
                <a:solidFill>
                  <a:srgbClr val="FFFFFF"/>
                </a:solidFill>
                <a:latin typeface="Calibri"/>
              </a:rPr>
              <a:t>alesse 21 price canada</a:t>
            </a:r>
            <a:br/>
            <a:r>
              <a:rPr b="false" i="false" strike="noStrike" sz="1200" u="none">
                <a:solidFill>
                  <a:srgbClr val="FFFFFF"/>
                </a:solidFill>
                <a:latin typeface="Calibri"/>
              </a:rPr>
              <a:t>alesse 21 reviews</a:t>
            </a:r>
            <a:br/>
            <a:r>
              <a:rPr b="false" i="false" strike="noStrike" sz="1200" u="none">
                <a:solidFill>
                  <a:srgbClr val="FFFFFF"/>
                </a:solidFill>
                <a:latin typeface="Calibri"/>
              </a:rPr>
              <a:t>i wish she'd try something else</a:t>
            </a:r>
            <a:br/>
            <a:r>
              <a:rPr b="false" i="false" strike="noStrike" sz="1200" u="none">
                <a:solidFill>
                  <a:srgbClr val="FFFFFF"/>
                </a:solidFill>
                <a:latin typeface="Calibri"/>
              </a:rPr>
              <a:t>alesse acne control</a:t>
            </a:r>
            <a:br/>
            <a:r>
              <a:rPr b="false" i="false" strike="noStrike" sz="1200" u="none">
                <a:solidFill>
                  <a:srgbClr val="FFFFFF"/>
                </a:solidFill>
                <a:latin typeface="Calibri"/>
              </a:rPr>
              <a:t>He used to have to get 1 &amp;mdash; 2 rounds of antibiotics each year for sinus infections</a:t>
            </a:r>
            <a:br/>
            <a:r>
              <a:rPr b="false" i="false" strike="noStrike" sz="1200" u="none">
                <a:solidFill>
                  <a:srgbClr val="FFFFFF"/>
                </a:solidFill>
                <a:latin typeface="Calibri"/>
              </a:rPr>
              <a:t>alesse cost ontario</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alesse aviane lessina lutera</a:t>
            </a:r>
            <a:br/>
            <a:r>
              <a:rPr b="false" i="false" strike="noStrike" sz="1200" u="none">
                <a:solidFill>
                  <a:srgbClr val="FFFFFF"/>
                </a:solidFill>
                <a:latin typeface="Calibri"/>
              </a:rPr>
              <a:t>Retin A cream is commonly used to treat deep wrinkles, face wrinkles, eye wrinkles, forehead wrinkles while Adapalene is commonly used to treat acne vulgaris and pimples</a:t>
            </a:r>
            <a:br/>
            <a:r>
              <a:rPr b="false" i="false" strike="noStrike" sz="1200" u="none">
                <a:solidFill>
                  <a:srgbClr val="FFFFFF"/>
                </a:solidFill>
                <a:latin typeface="Calibri"/>
              </a:rPr>
              <a:t>where can i buy levonorgestrel tablets</a:t>
            </a:r>
            <a:br/>
            <a:r>
              <a:rPr b="false" i="false" strike="noStrike" sz="1200" u="none">
                <a:solidFill>
                  <a:srgbClr val="FFFFFF"/>
                </a:solidFill>
                <a:latin typeface="Calibri"/>
              </a:rPr>
              <a:t>cost of generic alesse</a:t>
            </a:r>
            <a:br/>
            <a:r>
              <a:rPr b="false" i="false" strike="noStrike" sz="1200" u="none">
                <a:solidFill>
                  <a:srgbClr val="FFFFFF"/>
                </a:solidFill>
                <a:latin typeface="Calibri"/>
              </a:rPr>
              <a:t>how much does alesse cost</a:t>
            </a:r>
            <a:br/>
            <a:r>
              <a:rPr b="false" i="false" strike="noStrike" sz="1200" u="none">
                <a:solidFill>
                  <a:srgbClr val="FFFFFF"/>
                </a:solidFill>
                <a:latin typeface="Calibri"/>
              </a:rPr>
              <a:t>buy levonorgestrel tablets</a:t>
            </a:r>
            <a:br/>
            <a:r>
              <a:rPr b="false" i="false" strike="noStrike" sz="1200" u="none">
                <a:solidFill>
                  <a:srgbClr val="FFFFFF"/>
                </a:solidFill>
                <a:latin typeface="Calibri"/>
              </a:rPr>
              <a:t>Because these events are reportedvoluntarily from a population of uncertain size, it is not always possible toreliably estimate their frequency or establish a causal relationship to drugexposure.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alesse tablets</a:t>
            </a:r>
            <a:br/>
            <a:r>
              <a:rPr b="false" i="false" strike="noStrike" sz="1200" u="none">
                <a:solidFill>
                  <a:srgbClr val="FFFFFF"/>
                </a:solidFill>
                <a:latin typeface="Calibri"/>
              </a:rPr>
              <a:t>But if you need additional relief, it's important to choose your pain medication wisely</a:t>
            </a:r>
            <a:br/>
            <a:r>
              <a:rPr b="false" i="false" strike="noStrike" sz="1200" u="none">
                <a:solidFill>
                  <a:srgbClr val="FFFFFF"/>
                </a:solidFill>
                <a:latin typeface="Calibri"/>
              </a:rPr>
              <a:t>how much does alesse cost in ontario</a:t>
            </a:r>
            <a:br/>
            <a:r>
              <a:rPr b="false" i="false" strike="noStrike" sz="1200" u="none">
                <a:solidFill>
                  <a:srgbClr val="FFFFFF"/>
                </a:solidFill>
                <a:latin typeface="Calibri"/>
              </a:rPr>
              <a:t>alesse 28 for acne</a:t>
            </a:r>
            <a:br/>
            <a:r>
              <a:rPr b="false" i="false" strike="noStrike" sz="1200" u="none">
                <a:solidFill>
                  <a:srgbClr val="FFFFFF"/>
                </a:solidFill>
                <a:latin typeface="Calibri"/>
              </a:rPr>
              <a:t>alesse 28 price</a:t>
            </a:r>
            <a:br/>
            <a:r>
              <a:rPr b="false" i="false" strike="noStrike" sz="1200" u="none">
                <a:solidFill>
                  <a:srgbClr val="FFFFFF"/>
                </a:solidFill>
                <a:latin typeface="Calibri"/>
              </a:rPr>
              <a:t>alesse generic orsythia</a:t>
            </a:r>
            <a:br/>
            <a:r>
              <a:rPr b="false" i="false" strike="noStrike" sz="1200" u="none">
                <a:solidFill>
                  <a:srgbClr val="FFFFFF"/>
                </a:solidFill>
                <a:latin typeface="Calibri"/>
              </a:rPr>
              <a:t>alesse 28 cost</a:t>
            </a:r>
            <a:br/>
            <a:r>
              <a:rPr b="false" i="false" strike="noStrike" sz="1200" u="none">
                <a:solidFill>
                  <a:srgbClr val="FFFFFF"/>
                </a:solidFill>
                <a:latin typeface="Calibri"/>
              </a:rPr>
              <a:t>Because these events are reportedvoluntarily from a population of uncertain size, it is not always possible toreliably estimate their frequency or establish a causal relationship to drugexposure.</a:t>
            </a:r>
            <a:br/>
            <a:r>
              <a:rPr b="false" i="false" strike="noStrike" sz="1200" u="none">
                <a:solidFill>
                  <a:srgbClr val="FFFFFF"/>
                </a:solidFill>
                <a:latin typeface="Calibri"/>
              </a:rPr>
              <a:t>costo de levonorgestrel</a:t>
            </a:r>
            <a:br/>
            <a:r>
              <a:rPr b="false" i="false" strike="noStrike" sz="1200" u="none">
                <a:solidFill>
                  <a:srgbClr val="FFFFFF"/>
                </a:solidFill>
                <a:latin typeface="Calibri"/>
              </a:rPr>
              <a:t>levonorgestrel farmacias costa rica</a:t>
            </a:r>
            <a:br/>
            <a:r>
              <a:rPr b="false" i="false" strike="noStrike" sz="1200" u="none">
                <a:solidFill>
                  <a:srgbClr val="FFFFFF"/>
                </a:solidFill>
                <a:latin typeface="Calibri"/>
              </a:rPr>
              <a:t>Emergency medicine is what doctors do best</a:t>
            </a:r>
            <a:br/>
            <a:r>
              <a:rPr b="false" i="false" strike="noStrike" sz="1200" u="none">
                <a:solidFill>
                  <a:srgbClr val="FFFFFF"/>
                </a:solidFill>
                <a:latin typeface="Calibri"/>
              </a:rPr>
              <a:t>alesse aviane same</a:t>
            </a:r>
            <a:br/>
            <a:r>
              <a:rPr b="false" i="false" strike="noStrike" sz="1200" u="none">
                <a:solidFill>
                  <a:srgbClr val="FFFFFF"/>
                </a:solidFill>
                <a:latin typeface="Calibri"/>
              </a:rPr>
              <a:t>alesse spotting cramping</a:t>
            </a:r>
            <a:br/>
            <a:r>
              <a:rPr b="false" i="false" strike="noStrike" sz="1200" u="none">
                <a:solidFill>
                  <a:srgbClr val="FFFFFF"/>
                </a:solidFill>
                <a:latin typeface="Calibri"/>
              </a:rPr>
              <a:t>levonorgestrel venta en costa rica</a:t>
            </a:r>
            <a:br/>
            <a:r>
              <a:rPr b="false" i="false" strike="noStrike" sz="1200" u="none">
                <a:solidFill>
                  <a:srgbClr val="FFFFFF"/>
                </a:solidFill>
                <a:latin typeface="Calibri"/>
              </a:rPr>
              <a:t>I suggested he leave me on the dosage I was, that was working for me, and let me continue to adjust them as I had been but he would not</a:t>
            </a:r>
            <a:br/>
            <a:r>
              <a:rPr b="false" i="false" strike="noStrike" sz="1200" u="none">
                <a:solidFill>
                  <a:srgbClr val="FFFFFF"/>
                </a:solidFill>
                <a:latin typeface="Calibri"/>
              </a:rPr>
              <a:t>levonorgestrel costa rica</a:t>
            </a:r>
            <a:br/>
            <a:r>
              <a:rPr b="false" i="false" strike="noStrike" sz="1200" u="none">
                <a:solidFill>
                  <a:srgbClr val="FFFFFF"/>
                </a:solidFill>
                <a:latin typeface="Calibri"/>
              </a:rPr>
              <a:t>Where do you study? research paper order of authors Maybe you don't feel like cooking a healthy meal &amp;mdash; but you can easily eat an apple in the next two minutes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del levonorgestrel</a:t>
            </a:r>
            <a:br/>
            <a:r>
              <a:rPr b="false" i="false" strike="noStrike" sz="1200" u="none">
                <a:solidFill>
                  <a:srgbClr val="FFFFFF"/>
                </a:solidFill>
                <a:latin typeface="Calibri"/>
              </a:rPr>
              <a:t>helpt ethinylestradiol/levonorgestrel tegen acne</a:t>
            </a:r>
            <a:br/>
            <a:r>
              <a:rPr b="false" i="false" strike="noStrike" sz="1200" u="none">
                <a:solidFill>
                  <a:srgbClr val="FFFFFF"/>
                </a:solidFill>
                <a:latin typeface="Calibri"/>
              </a:rPr>
              <a:t>plan b one step levonorgestrel tablet 1.5 mg</a:t>
            </a:r>
            <a:br/>
            <a:r>
              <a:rPr b="false" i="false" strike="noStrike" sz="1200" u="none">
                <a:solidFill>
                  <a:srgbClr val="FFFFFF"/>
                </a:solidFill>
                <a:latin typeface="Calibri"/>
              </a:rPr>
              <a:t>alesse for acne reviews</a:t>
            </a:r>
            <a:br/>
            <a:r>
              <a:rPr b="false" i="false" strike="noStrike" sz="1200" u="none">
                <a:solidFill>
                  <a:srgbClr val="FFFFFF"/>
                </a:solidFill>
                <a:latin typeface="Calibri"/>
              </a:rPr>
              <a:t>alesse 28 generic</a:t>
            </a:r>
            <a:br/>
            <a:r>
              <a:rPr b="false" i="false" strike="noStrike" sz="1200" u="none">
                <a:solidFill>
                  <a:srgbClr val="FFFFFF"/>
                </a:solidFill>
                <a:latin typeface="Calibri"/>
              </a:rPr>
              <a:t>wyeth alesse discontinued</a:t>
            </a:r>
            <a:br/>
            <a:r>
              <a:rPr b="false" i="false" strike="noStrike" sz="1200" u="none">
                <a:solidFill>
                  <a:srgbClr val="FFFFFF"/>
                </a:solidFill>
                <a:latin typeface="Calibri"/>
              </a:rPr>
              <a:t>alesse birth control recall canada</a:t>
            </a:r>
            <a:br/>
            <a:r>
              <a:rPr b="false" i="false" strike="noStrike" sz="1200" u="none">
                <a:solidFill>
                  <a:srgbClr val="FFFFFF"/>
                </a:solidFill>
                <a:latin typeface="Calibri"/>
              </a:rPr>
              <a:t>birth control pills alesse price</a:t>
            </a:r>
            <a:br/>
            <a:r>
              <a:rPr b="false" i="false" strike="noStrike" sz="1200" u="none">
                <a:solidFill>
                  <a:srgbClr val="FFFFFF"/>
                </a:solidFill>
                <a:latin typeface="Calibri"/>
              </a:rPr>
              <a:t>Studies from Britain have shown an increased risk of developing hepatocellular carcinoma in long-term (&gt;8 years) oral-contraceptive users</a:t>
            </a:r>
            <a:br/>
            <a:r>
              <a:rPr b="false" i="false" strike="noStrike" sz="1200" u="none">
                <a:solidFill>
                  <a:srgbClr val="FFFFFF"/>
                </a:solidFill>
                <a:latin typeface="Calibri"/>
              </a:rPr>
              <a:t>brown spotting on alesse</a:t>
            </a:r>
            <a:br/>
            <a:r>
              <a:rPr b="false" i="false" strike="noStrike" sz="1200" u="none">
                <a:solidFill>
                  <a:srgbClr val="FFFFFF"/>
                </a:solidFill>
                <a:latin typeface="Calibri"/>
              </a:rPr>
              <a:t>levonorgestrel tablets price</a:t>
            </a:r>
            <a:br/>
            <a:r>
              <a:rPr b="false" i="false" strike="noStrike" sz="1200" u="none">
                <a:solidFill>
                  <a:srgbClr val="FFFFFF"/>
                </a:solidFill>
                <a:latin typeface="Calibri"/>
              </a:rPr>
              <a:t>thuoc postinor 1 levonorgestrel 1.5 mg</a:t>
            </a:r>
            <a:br/>
            <a:r>
              <a:rPr b="false" i="false" strike="noStrike" sz="1200" u="none">
                <a:solidFill>
                  <a:srgbClr val="FFFFFF"/>
                </a:solidFill>
                <a:latin typeface="Calibri"/>
              </a:rPr>
              <a:t>Tell your doctor if you experience any of these symptoms while you are decreasing your dose of desvenlafaxine or soon after you stop taking desvenlafaxine.</a:t>
            </a:r>
            <a:br/>
            <a:r>
              <a:rPr b="false" i="false" strike="noStrike" sz="1200" u="none">
                <a:solidFill>
                  <a:srgbClr val="FFFFFF"/>
                </a:solidFill>
                <a:latin typeface="Calibri"/>
              </a:rPr>
              <a:t>alesse 28 good reviews</a:t>
            </a:r>
            <a:br/>
            <a:r>
              <a:rPr b="false" i="false" strike="noStrike" sz="1200" u="none">
                <a:solidFill>
                  <a:srgbClr val="FFFFFF"/>
                </a:solidFill>
                <a:latin typeface="Calibri"/>
              </a:rPr>
              <a:t>levonorgestrel tablets reviews</a:t>
            </a:r>
            <a:br/>
            <a:r>
              <a:rPr b="false" i="false" strike="noStrike" sz="1200" u="none">
                <a:solidFill>
                  <a:srgbClr val="FFFFFF"/>
                </a:solidFill>
                <a:latin typeface="Calibri"/>
              </a:rPr>
              <a:t>is alesse birth control good for acne</a:t>
            </a:r>
            <a:br/>
            <a:r>
              <a:rPr b="false" i="false" strike="noStrike" sz="1200" u="none">
                <a:solidFill>
                  <a:srgbClr val="FFFFFF"/>
                </a:solidFill>
                <a:latin typeface="Calibri"/>
              </a:rPr>
              <a:t>He is sardonic while 80 mg lipitor price reference see how it happens or you to say whether he shall meet the fate if pure white at the end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aviane alesse birth control</a:t>
            </a:r>
            <a:br/>
            <a:r>
              <a:rPr b="false" i="false" strike="noStrike" sz="1200" u="none">
                <a:solidFill>
                  <a:srgbClr val="FFFFFF"/>
                </a:solidFill>
                <a:latin typeface="Calibri"/>
              </a:rPr>
              <a:t>postinor 1.5 mg levonorgestrel</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alesse 28 birth control sugar pills</a:t>
            </a:r>
            <a:br/>
            <a:r>
              <a:rPr b="false" i="false" strike="noStrike" sz="1200" u="none">
                <a:solidFill>
                  <a:srgbClr val="FFFFFF"/>
                </a:solidFill>
                <a:latin typeface="Calibri"/>
              </a:rPr>
              <a:t>alesse 28 recall april 2013</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alesse 28 recall 2014</a:t>
            </a:r>
            <a:br/>
            <a:r>
              <a:rPr b="false" i="false" strike="noStrike" sz="1200" u="none">
                <a:solidFill>
                  <a:srgbClr val="FFFFFF"/>
                </a:solidFill>
                <a:latin typeface="Calibri"/>
              </a:rPr>
              <a:t>sronyx levonorgestrel ethinyl estradiol reviews</a:t>
            </a:r>
            <a:br/>
            <a:r>
              <a:rPr b="false" i="false" strike="noStrike" sz="1200" u="none">
                <a:solidFill>
                  <a:srgbClr val="FFFFFF"/>
                </a:solidFill>
                <a:latin typeface="Calibri"/>
              </a:rPr>
              <a:t>It then gradually becomes more intense until, after a month or two, sleep becomes almost impossible.</a:t>
            </a:r>
            <a:br/>
            <a:r>
              <a:rPr b="false" i="false" strike="noStrike" sz="1200" u="none">
                <a:solidFill>
                  <a:srgbClr val="FFFFFF"/>
                </a:solidFill>
                <a:latin typeface="Calibri"/>
              </a:rPr>
              <a:t>alesse discount card</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2015-12-20T01:16:36+04:00</dcterms:created>
  <dcterms:modified xsi:type="dcterms:W3CDTF">2015-12-20T01:16:36+04:00</dcterms:modified>
  <dc:title>Alesse For Acne - Alesse Generic Reviews</dc:title>
  <dc:description>Alesse generic birth control, what is levonorgestrel tablets used for, what is levonorgestrel used for, spotting alesse birth control, alesse tablets, thuoc postinor 1 levonorgestrel 1.5 mg, alesse 28 recall april 2013</dc:description>
  <dc:subject>Alesse For Acne - Alesse Generic Reviews</dc:subject>
  <cp:keywords>alesse din canada, brown spotting alesse, buy alesse 28 online, alesse for acne, cost of alesse birth control, alesse 28 day reviews, alesse spotting, norlevo 1.5 mg compresse levonorgestrel, alesse canada, alesse 28 price</cp:keywords>
  <cp:category/>
</cp:coreProperties>
</file>