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854.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855.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856.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857.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858.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859.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860.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861.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862.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863.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864.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865.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866.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867.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Bimatoprost Ophthalmic Generic</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bimatoprost eyelash conditioner</a:t>
            </a:r>
            <a:br/>
            <a:r>
              <a:rPr b="false" i="false" strike="noStrike" sz="1200" u="none">
                <a:solidFill>
                  <a:srgbClr val="FFFFFF"/>
                </a:solidFill>
                <a:latin typeface="Calibri"/>
              </a:rPr>
              <a:t>payday loans off child tax credit "Transparency will be its primary objective," he said</a:t>
            </a:r>
            <a:br/>
            <a:r>
              <a:rPr b="false" i="false" strike="noStrike" sz="1200" u="none">
                <a:solidFill>
                  <a:srgbClr val="FFFFFF"/>
                </a:solidFill>
                <a:latin typeface="Calibri"/>
              </a:rPr>
              <a:t>latisse generic bimatoprost 3 ml solution</a:t>
            </a:r>
            <a:br/>
            <a:r>
              <a:rPr b="false" i="false" strike="noStrike" sz="1200" u="none">
                <a:solidFill>
                  <a:srgbClr val="FFFFFF"/>
                </a:solidFill>
                <a:latin typeface="Calibri"/>
              </a:rPr>
              <a:t>buying generic bimatoprost</a:t>
            </a:r>
            <a:br/>
            <a:r>
              <a:rPr b="false" i="false" strike="noStrike" sz="1200" u="none">
                <a:solidFill>
                  <a:srgbClr val="FFFFFF"/>
                </a:solidFill>
                <a:latin typeface="Calibri"/>
              </a:rPr>
              <a:t>Some men also reported neurological problems like depression, anxiety and cognitive haziness.</a:t>
            </a:r>
            <a:br/>
            <a:r>
              <a:rPr b="false" i="false" strike="noStrike" sz="1200" u="none">
                <a:solidFill>
                  <a:srgbClr val="FFFFFF"/>
                </a:solidFill>
                <a:latin typeface="Calibri"/>
              </a:rPr>
              <a:t>online purchase bimatoprost</a:t>
            </a:r>
            <a:br/>
            <a:r>
              <a:rPr b="false" i="false" strike="noStrike" sz="1200" u="none">
                <a:solidFill>
                  <a:srgbClr val="FFFFFF"/>
                </a:solidFill>
                <a:latin typeface="Calibri"/>
              </a:rPr>
              <a:t>bimatoprost purchase on line no prescription fast delivery</a:t>
            </a:r>
            <a:br/>
            <a:r>
              <a:rPr b="false" i="false" strike="noStrike" sz="1200" u="none">
                <a:solidFill>
                  <a:srgbClr val="FFFFFF"/>
                </a:solidFill>
                <a:latin typeface="Calibri"/>
              </a:rPr>
              <a:t>bimatoprost costo mexico</a:t>
            </a:r>
            <a:br/>
            <a:r>
              <a:rPr b="false" i="false" strike="noStrike" sz="1200" u="none">
                <a:solidFill>
                  <a:srgbClr val="FFFFFF"/>
                </a:solidFill>
                <a:latin typeface="Calibri"/>
              </a:rPr>
              <a:t>order bimatoprost online pharmacies cash on delivery</a:t>
            </a:r>
            <a:br/>
            <a:r>
              <a:rPr b="false" i="false" strike="noStrike" sz="1200" u="none">
                <a:solidFill>
                  <a:srgbClr val="FFFFFF"/>
                </a:solidFill>
                <a:latin typeface="Calibri"/>
              </a:rPr>
              <a:t>bimatoprost 0.03 buy</a:t>
            </a:r>
            <a:br/>
            <a:r>
              <a:rPr b="false" i="false" strike="noStrike" sz="1200" u="none">
                <a:solidFill>
                  <a:srgbClr val="FFFFFF"/>
                </a:solidFill>
                <a:latin typeface="Calibri"/>
              </a:rPr>
              <a:t>Although I was hungry food had limited appeal, however I made myself eat something but didn&amp;#39;t get the usual enjoyment that I do from food</a:t>
            </a:r>
            <a:br/>
            <a:r>
              <a:rPr b="false" i="false" strike="noStrike" sz="1200" u="none">
                <a:solidFill>
                  <a:srgbClr val="FFFFFF"/>
                </a:solidFill>
                <a:latin typeface="Calibri"/>
              </a:rPr>
              <a:t>buy latisse bimatoprost</a:t>
            </a:r>
            <a:br/>
            <a:r>
              <a:rPr b="false" i="false" strike="noStrike" sz="1200" u="none">
                <a:solidFill>
                  <a:srgbClr val="FFFFFF"/>
                </a:solidFill>
                <a:latin typeface="Calibri"/>
              </a:rPr>
              <a:t>bimatoprost ophthalmic solution online</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When I was on Clomid, I was able to get it for the name brand co-pay even though infertility is not a covered treatment with my insurance</a:t>
            </a:r>
            <a:br/>
            <a:r>
              <a:rPr b="false" i="false" strike="noStrike" sz="1200" u="none">
                <a:solidFill>
                  <a:srgbClr val="FFFFFF"/>
                </a:solidFill>
                <a:latin typeface="Calibri"/>
              </a:rPr>
              <a:t>bimatoprost ophthalmic buy online</a:t>
            </a:r>
            <a:br/>
            <a:r>
              <a:rPr b="false" i="false" strike="noStrike" sz="1200" u="none">
                <a:solidFill>
                  <a:srgbClr val="FFFFFF"/>
                </a:solidFill>
                <a:latin typeface="Calibri"/>
              </a:rPr>
              <a:t>topical bimatoprost ophthalmic solution</a:t>
            </a:r>
            <a:br/>
            <a:r>
              <a:rPr b="false" i="false" strike="noStrike" sz="1200" u="none">
                <a:solidFill>
                  <a:srgbClr val="FFFFFF"/>
                </a:solidFill>
                <a:latin typeface="Calibri"/>
              </a:rPr>
              <a:t>next day bimatoprost delivery</a:t>
            </a:r>
            <a:br/>
            <a:r>
              <a:rPr b="false" i="false" strike="noStrike" sz="1200" u="none">
                <a:solidFill>
                  <a:srgbClr val="FFFFFF"/>
                </a:solidFill>
                <a:latin typeface="Calibri"/>
              </a:rPr>
              <a:t>buy low dose bimatoprost online</a:t>
            </a:r>
            <a:br/>
            <a:r>
              <a:rPr b="false" i="false" strike="noStrike" sz="1200" u="none">
                <a:solidFill>
                  <a:srgbClr val="FFFFFF"/>
                </a:solidFill>
                <a:latin typeface="Calibri"/>
              </a:rPr>
              <a:t>El principio activo es fluconazol</a:t>
            </a:r>
            <a:br/>
            <a:r>
              <a:rPr b="false" i="false" strike="noStrike" sz="1200" u="none">
                <a:solidFill>
                  <a:srgbClr val="FFFFFF"/>
                </a:solidFill>
                <a:latin typeface="Calibri"/>
              </a:rPr>
              <a:t>bimatoprost topical solution</a:t>
            </a:r>
            <a:br/>
            <a:r>
              <a:rPr b="false" i="false" strike="noStrike" sz="1200" u="none">
                <a:solidFill>
                  <a:srgbClr val="FFFFFF"/>
                </a:solidFill>
                <a:latin typeface="Calibri"/>
              </a:rPr>
              <a:t>no prescription needed bimatoprost</a:t>
            </a:r>
            <a:br/>
            <a:r>
              <a:rPr b="false" i="false" strike="noStrike" sz="1200" u="none">
                <a:solidFill>
                  <a:srgbClr val="FFFFFF"/>
                </a:solidFill>
                <a:latin typeface="Calibri"/>
              </a:rPr>
              <a:t>Experimentellen oralen kortikosteroiden plus</a:t>
            </a:r>
            <a:br/>
            <a:r>
              <a:rPr b="false" i="false" strike="noStrike" sz="1200" u="none">
                <a:solidFill>
                  <a:srgbClr val="FFFFFF"/>
                </a:solidFill>
                <a:latin typeface="Calibri"/>
              </a:rPr>
              <a:t>bimatoprost 0.03 ophthalmic solution</a:t>
            </a:r>
            <a:br/>
            <a:r>
              <a:rPr b="false" i="false" strike="noStrike" sz="1200" u="none">
                <a:solidFill>
                  <a:srgbClr val="FFFFFF"/>
                </a:solidFill>
                <a:latin typeface="Calibri"/>
              </a:rPr>
              <a:t>compare bimatoprost prices</a:t>
            </a:r>
            <a:br/>
            <a:r>
              <a:rPr b="false" i="false" strike="noStrike" sz="1200" u="none">
                <a:solidFill>
                  <a:srgbClr val="FFFFFF"/>
                </a:solidFill>
                <a:latin typeface="Calibri"/>
              </a:rPr>
              <a:t>cheap buy bimatoprost</a:t>
            </a:r>
            <a:br/>
            <a:r>
              <a:rPr b="false" i="false" strike="noStrike" sz="1200" u="none">
                <a:solidFill>
                  <a:srgbClr val="FFFFFF"/>
                </a:solidFill>
                <a:latin typeface="Calibri"/>
              </a:rPr>
              <a:t>[quote:0569847b98=\"TLS18-Thyroxine user..</a:t>
            </a:r>
            <a:br/>
            <a:r>
              <a:rPr b="false" i="false" strike="noStrike" sz="1200" u="none">
                <a:solidFill>
                  <a:srgbClr val="FFFFFF"/>
                </a:solidFill>
                <a:latin typeface="Calibri"/>
              </a:rPr>
              <a:t>careprost bimatoprost ophthalmic solution for sale</a:t>
            </a:r>
            <a:br/>
            <a:r>
              <a:rPr b="false" i="false" strike="noStrike" sz="1200" u="none">
                <a:solidFill>
                  <a:srgbClr val="FFFFFF"/>
                </a:solidFill>
                <a:latin typeface="Calibri"/>
              </a:rPr>
              <a:t>no rx bimatoprost</a:t>
            </a:r>
            <a:br/>
            <a:r>
              <a:rPr b="false" i="false" strike="noStrike" sz="1200" u="none">
                <a:solidFill>
                  <a:srgbClr val="FFFFFF"/>
                </a:solidFill>
                <a:latin typeface="Calibri"/>
              </a:rPr>
              <a:t>careprost 0.03 bimatoprost ophthalmic solution</a:t>
            </a:r>
            <a:br/>
            <a:r>
              <a:rPr b="false" i="false" strike="noStrike" sz="1200" u="none">
                <a:solidFill>
                  <a:srgbClr val="FFFFFF"/>
                </a:solidFill>
                <a:latin typeface="Calibri"/>
              </a:rPr>
              <a:t>lumigan bimatoprost uk</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Also, ask for more details about when Prozac starts working</a:t>
            </a:r>
            <a:br/>
            <a:r>
              <a:rPr b="false" i="false" strike="noStrike" sz="1200" u="none">
                <a:solidFill>
                  <a:srgbClr val="FFFFFF"/>
                </a:solidFill>
                <a:latin typeface="Calibri"/>
              </a:rPr>
              <a:t>bimatoprost package insert</a:t>
            </a:r>
            <a:br/>
            <a:r>
              <a:rPr b="false" i="false" strike="noStrike" sz="1200" u="none">
                <a:solidFill>
                  <a:srgbClr val="FFFFFF"/>
                </a:solidFill>
                <a:latin typeface="Calibri"/>
              </a:rPr>
              <a:t>Fundamental to its deliberation is the balance of patient choice against benevolent paternalism</a:t>
            </a:r>
            <a:br/>
            <a:r>
              <a:rPr b="false" i="false" strike="noStrike" sz="1200" u="none">
                <a:solidFill>
                  <a:srgbClr val="FFFFFF"/>
                </a:solidFill>
                <a:latin typeface="Calibri"/>
              </a:rPr>
              <a:t>bimatoprost cod pharmacy</a:t>
            </a:r>
            <a:br/>
            <a:r>
              <a:rPr b="false" i="false" strike="noStrike" sz="1200" u="none">
                <a:solidFill>
                  <a:srgbClr val="FFFFFF"/>
                </a:solidFill>
                <a:latin typeface="Calibri"/>
              </a:rPr>
              <a:t>bimatoprost hair loss results</a:t>
            </a:r>
            <a:br/>
            <a:r>
              <a:rPr b="false" i="false" strike="noStrike" sz="1200" u="none">
                <a:solidFill>
                  <a:srgbClr val="FFFFFF"/>
                </a:solidFill>
                <a:latin typeface="Calibri"/>
              </a:rPr>
              <a:t>bimatoprost non prescription for next day delivery</a:t>
            </a:r>
            <a:br/>
            <a:r>
              <a:rPr b="false" i="false" strike="noStrike" sz="1200" u="none">
                <a:solidFill>
                  <a:srgbClr val="FFFFFF"/>
                </a:solidFill>
                <a:latin typeface="Calibri"/>
              </a:rPr>
              <a:t>best bimatoprost online pill</a:t>
            </a:r>
            <a:br/>
            <a:r>
              <a:rPr b="false" i="false" strike="noStrike" sz="1200" u="none">
                <a:solidFill>
                  <a:srgbClr val="FFFFFF"/>
                </a:solidFill>
                <a:latin typeface="Calibri"/>
              </a:rPr>
              <a:t>bimatoprost overnight online</a:t>
            </a:r>
            <a:br/>
            <a:r>
              <a:rPr b="false" i="false" strike="noStrike" sz="1200" u="none">
                <a:solidFill>
                  <a:srgbClr val="FFFFFF"/>
                </a:solidFill>
                <a:latin typeface="Calibri"/>
              </a:rPr>
              <a:t>First, Synthroid contains only one of the two major thyroid hormones</a:t>
            </a:r>
            <a:br/>
            <a:r>
              <a:rPr b="false" i="false" strike="noStrike" sz="1200" u="none">
                <a:solidFill>
                  <a:srgbClr val="FFFFFF"/>
                </a:solidFill>
                <a:latin typeface="Calibri"/>
              </a:rPr>
              <a:t>bimatoprost ophthalmic solution dosage</a:t>
            </a:r>
            <a:br/>
            <a:r>
              <a:rPr b="false" i="false" strike="noStrike" sz="1200" u="none">
                <a:solidFill>
                  <a:srgbClr val="FFFFFF"/>
                </a:solidFill>
                <a:latin typeface="Calibri"/>
              </a:rPr>
              <a:t>latisse generic bimatoprost 3ml solution</a:t>
            </a:r>
            <a:br/>
            <a:r>
              <a:rPr b="false" i="false" strike="noStrike" sz="1200" u="none">
                <a:solidFill>
                  <a:srgbClr val="FFFFFF"/>
                </a:solidFill>
                <a:latin typeface="Calibri"/>
              </a:rPr>
              <a:t>latisse bimatoprost ophthalmic solution price</a:t>
            </a:r>
            <a:br/>
            <a:r>
              <a:rPr b="false" i="false" strike="noStrike" sz="1200" u="none">
                <a:solidFill>
                  <a:srgbClr val="FFFFFF"/>
                </a:solidFill>
                <a:latin typeface="Calibri"/>
              </a:rPr>
              <a:t>how much does bimatoprost cost</a:t>
            </a:r>
            <a:br/>
            <a:r>
              <a:rPr b="false" i="false" strike="noStrike" sz="1200" u="none">
                <a:solidFill>
                  <a:srgbClr val="FFFFFF"/>
                </a:solidFill>
                <a:latin typeface="Calibri"/>
              </a:rPr>
              <a:t>buy bimatoprost the uk for women</a:t>
            </a:r>
            <a:br/>
            <a:r>
              <a:rPr b="false" i="false" strike="noStrike" sz="1200" u="none">
                <a:solidFill>
                  <a:srgbClr val="FFFFFF"/>
                </a:solidFill>
                <a:latin typeface="Calibri"/>
              </a:rPr>
              <a:t>Lisinopril 30mg can cause serious (possibly fatal) harm to an unborn baby if used during pregnancy</a:t>
            </a:r>
            <a:br/>
            <a:r>
              <a:rPr b="false" i="false" strike="noStrike" sz="1200" u="none">
                <a:solidFill>
                  <a:srgbClr val="FFFFFF"/>
                </a:solidFill>
                <a:latin typeface="Calibri"/>
              </a:rPr>
              <a:t>bimat bimatoprost ophthalmic generic latisse</a:t>
            </a:r>
            <a:br/>
            <a:r>
              <a:rPr b="false" i="false" strike="noStrike" sz="1200" u="none">
                <a:solidFill>
                  <a:srgbClr val="FFFFFF"/>
                </a:solidFill>
                <a:latin typeface="Calibri"/>
              </a:rPr>
              <a:t>is bimatoprost the same as latisse</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the pharmacology of bimatoprost (lumigan)</a:t>
            </a:r>
            <a:br/>
            <a:r>
              <a:rPr b="false" i="false" strike="noStrike" sz="1200" u="none">
                <a:solidFill>
                  <a:srgbClr val="FFFFFF"/>
                </a:solidFill>
                <a:latin typeface="Calibri"/>
              </a:rPr>
              <a:t>buy bimatoprost 5ml online india</a:t>
            </a:r>
            <a:br/>
            <a:r>
              <a:rPr b="false" i="false" strike="noStrike" sz="1200" u="none">
                <a:solidFill>
                  <a:srgbClr val="FFFFFF"/>
                </a:solidFill>
                <a:latin typeface="Calibri"/>
              </a:rPr>
              <a:t>buy bimatoprost online pharmacy</a:t>
            </a:r>
            <a:br/>
            <a:r>
              <a:rPr b="false" i="false" strike="noStrike" sz="1200" u="none">
                <a:solidFill>
                  <a:srgbClr val="FFFFFF"/>
                </a:solidFill>
                <a:latin typeface="Calibri"/>
              </a:rPr>
              <a:t>were is the cheapst place to bye bimatoprost</a:t>
            </a:r>
            <a:br/>
            <a:r>
              <a:rPr b="false" i="false" strike="noStrike" sz="1200" u="none">
                <a:solidFill>
                  <a:srgbClr val="FFFFFF"/>
                </a:solidFill>
                <a:latin typeface="Calibri"/>
              </a:rPr>
              <a:t>bimatoprost ophthalmic solution 0.03 buy canada</a:t>
            </a:r>
            <a:br/>
            <a:r>
              <a:rPr b="false" i="false" strike="noStrike" sz="1200" u="none">
                <a:solidFill>
                  <a:srgbClr val="FFFFFF"/>
                </a:solidFill>
                <a:latin typeface="Calibri"/>
              </a:rPr>
              <a:t>buy bimatoprost amex online</a:t>
            </a:r>
            <a:br/>
            <a:r>
              <a:rPr b="false" i="false" strike="noStrike" sz="1200" u="none">
                <a:solidFill>
                  <a:srgbClr val="FFFFFF"/>
                </a:solidFill>
                <a:latin typeface="Calibri"/>
              </a:rPr>
              <a:t>ive just started a course of sertraline today and im feeling a bit sick and dizzy</a:t>
            </a:r>
            <a:br/>
            <a:r>
              <a:rPr b="false" i="false" strike="noStrike" sz="1200" u="none">
                <a:solidFill>
                  <a:srgbClr val="FFFFFF"/>
                </a:solidFill>
                <a:latin typeface="Calibri"/>
              </a:rPr>
              <a:t>no rx bimatoprost cod</a:t>
            </a:r>
            <a:br/>
            <a:r>
              <a:rPr b="false" i="false" strike="noStrike" sz="1200" u="none">
                <a:solidFill>
                  <a:srgbClr val="FFFFFF"/>
                </a:solidFill>
                <a:latin typeface="Calibri"/>
              </a:rPr>
              <a:t>I finally got off of that horrible med</a:t>
            </a:r>
            <a:br/>
            <a:r>
              <a:rPr b="false" i="false" strike="noStrike" sz="1200" u="none">
                <a:solidFill>
                  <a:srgbClr val="FFFFFF"/>
                </a:solidFill>
                <a:latin typeface="Calibri"/>
              </a:rPr>
              <a:t>prescription bimatoprost</a:t>
            </a:r>
            <a:br/>
            <a:r>
              <a:rPr b="false" i="false" strike="noStrike" sz="1200" u="none">
                <a:solidFill>
                  <a:srgbClr val="FFFFFF"/>
                </a:solidFill>
                <a:latin typeface="Calibri"/>
              </a:rPr>
              <a:t>where to buy bimatoprost paypal</a:t>
            </a:r>
            <a:br/>
            <a:r>
              <a:rPr b="false" i="false" strike="noStrike" sz="1200" u="none">
                <a:solidFill>
                  <a:srgbClr val="FFFFFF"/>
                </a:solidFill>
                <a:latin typeface="Calibri"/>
              </a:rPr>
              <a:t>bimatoprost ophthalmic solution for eyelashes</a:t>
            </a:r>
            <a:br/>
            <a:r>
              <a:rPr b="false" i="false" strike="noStrike" sz="1200" u="none">
                <a:solidFill>
                  <a:srgbClr val="FFFFFF"/>
                </a:solidFill>
                <a:latin typeface="Calibri"/>
              </a:rPr>
              <a:t>Not able to string a conversation together, of course</a:t>
            </a:r>
            <a:br/>
            <a:r>
              <a:rPr b="false" i="false" strike="noStrike" sz="1200" u="none">
                <a:solidFill>
                  <a:srgbClr val="FFFFFF"/>
                </a:solidFill>
                <a:latin typeface="Calibri"/>
              </a:rPr>
              <a:t>bimatoprost purchase</a:t>
            </a:r>
            <a:br/>
            <a:r>
              <a:rPr b="false" i="false" strike="noStrike" sz="1200" u="none">
                <a:solidFill>
                  <a:srgbClr val="FFFFFF"/>
                </a:solidFill>
                <a:latin typeface="Calibri"/>
              </a:rPr>
              <a:t>buying bimatoprost over the counter</a:t>
            </a:r>
            <a:br/>
            <a:r>
              <a:rPr b="false" i="false" strike="noStrike" sz="1200" u="none">
                <a:solidFill>
                  <a:srgbClr val="FFFFFF"/>
                </a:solidFill>
                <a:latin typeface="Calibri"/>
              </a:rPr>
              <a:t>The above article discusses a few reasons why</a:t>
            </a:r>
            <a:br/>
            <a:r>
              <a:rPr b="false" i="false" strike="noStrike" sz="1200" u="none">
                <a:solidFill>
                  <a:srgbClr val="FFFFFF"/>
                </a:solidFill>
                <a:latin typeface="Calibri"/>
              </a:rPr>
              <a:t>bimatoprost ophthalmic solution order</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bimatoprost return to intraocular pressure</a:t>
            </a:r>
            <a:br/>
            <a:r>
              <a:rPr b="false" i="false" strike="noStrike" sz="1200" u="none">
                <a:solidFill>
                  <a:srgbClr val="FFFFFF"/>
                </a:solidFill>
                <a:latin typeface="Calibri"/>
              </a:rPr>
              <a:t>bimatoprost ophthalmic solution 0.03 careprost reviews</a:t>
            </a:r>
            <a:br/>
            <a:r>
              <a:rPr b="false" i="false" strike="noStrike" sz="1200" u="none">
                <a:solidFill>
                  <a:srgbClr val="FFFFFF"/>
                </a:solidFill>
                <a:latin typeface="Calibri"/>
              </a:rPr>
              <a:t>cheap order bimatoprost</a:t>
            </a:r>
            <a:br/>
            <a:r>
              <a:rPr b="false" i="false" strike="noStrike" sz="1200" u="none">
                <a:solidFill>
                  <a:srgbClr val="FFFFFF"/>
                </a:solidFill>
                <a:latin typeface="Calibri"/>
              </a:rPr>
              <a:t>I&amp;rsquo;m not surprised I didn&amp;rsquo;t make the connection because last weekend I fell and hit my head and thought I gave myself another concussion (depression is a symptom of concussion)</a:t>
            </a:r>
            <a:br/>
            <a:r>
              <a:rPr b="false" i="false" strike="noStrike" sz="1200" u="none">
                <a:solidFill>
                  <a:srgbClr val="FFFFFF"/>
                </a:solidFill>
                <a:latin typeface="Calibri"/>
              </a:rPr>
              <a:t>overnight bimatoprost cod shipping</a:t>
            </a:r>
            <a:br/>
            <a:r>
              <a:rPr b="false" i="false" strike="noStrike" sz="1200" u="none">
                <a:solidFill>
                  <a:srgbClr val="FFFFFF"/>
                </a:solidFill>
                <a:latin typeface="Calibri"/>
              </a:rPr>
              <a:t>bimatoprost synthesis</a:t>
            </a:r>
            <a:br/>
            <a:r>
              <a:rPr b="false" i="false" strike="noStrike" sz="1200" u="none">
                <a:solidFill>
                  <a:srgbClr val="FFFFFF"/>
                </a:solidFill>
                <a:latin typeface="Calibri"/>
              </a:rPr>
              <a:t>bimatoprost brimonidine timolol</a:t>
            </a:r>
            <a:br/>
            <a:r>
              <a:rPr b="false" i="false" strike="noStrike" sz="1200" u="none">
                <a:solidFill>
                  <a:srgbClr val="FFFFFF"/>
                </a:solidFill>
                <a:latin typeface="Calibri"/>
              </a:rPr>
              <a:t>generic bimatoprost canada</a:t>
            </a:r>
            <a:br/>
            <a:r>
              <a:rPr b="false" i="false" strike="noStrike" sz="1200" u="none">
                <a:solidFill>
                  <a:srgbClr val="FFFFFF"/>
                </a:solidFill>
                <a:latin typeface="Calibri"/>
              </a:rPr>
              <a:t>It seems like people might want to do this, the marketing copy must also be avoided, as this campaign would require massive work and hours to really materialize</a:t>
            </a:r>
            <a:br/>
            <a:r>
              <a:rPr b="false" i="false" strike="noStrike" sz="1200" u="none">
                <a:solidFill>
                  <a:srgbClr val="FFFFFF"/>
                </a:solidFill>
                <a:latin typeface="Calibri"/>
              </a:rPr>
              <a:t>lumigan bimatoprost</a:t>
            </a:r>
            <a:br/>
            <a:r>
              <a:rPr b="false" i="false" strike="noStrike" sz="1200" u="none">
                <a:solidFill>
                  <a:srgbClr val="FFFFFF"/>
                </a:solidFill>
                <a:latin typeface="Calibri"/>
              </a:rPr>
              <a:t>cheapest pharmacy to buy bimatoprost</a:t>
            </a:r>
            <a:br/>
            <a:r>
              <a:rPr b="false" i="false" strike="noStrike" sz="1200" u="none">
                <a:solidFill>
                  <a:srgbClr val="FFFFFF"/>
                </a:solidFill>
                <a:latin typeface="Calibri"/>
              </a:rPr>
              <a:t>order bimatoprost online no prescription</a:t>
            </a:r>
            <a:br/>
            <a:r>
              <a:rPr b="false" i="false" strike="noStrike" sz="1200" u="none">
                <a:solidFill>
                  <a:srgbClr val="FFFFFF"/>
                </a:solidFill>
                <a:latin typeface="Calibri"/>
              </a:rPr>
              <a:t>I am apart of a large online thyroid support group</a:t>
            </a:r>
            <a:br/>
            <a:r>
              <a:rPr b="false" i="false" strike="noStrike" sz="1200" u="none">
                <a:solidFill>
                  <a:srgbClr val="FFFFFF"/>
                </a:solidFill>
                <a:latin typeface="Calibri"/>
              </a:rPr>
              <a:t>order cheap overnight bimatoprost</a:t>
            </a:r>
            <a:br/>
            <a:r>
              <a:rPr b="false" i="false" strike="noStrike" sz="1200" u="none">
                <a:solidFill>
                  <a:srgbClr val="FFFFFF"/>
                </a:solidFill>
                <a:latin typeface="Calibri"/>
              </a:rPr>
              <a:t>Especially in light of the fact that 90% of the serotonin production in your body is done in your stomach The blind faith that we put into doctors is really at the core of our problem</a:t>
            </a:r>
            <a:br/>
            <a:r>
              <a:rPr b="false" i="false" strike="noStrike" sz="1200" u="none">
                <a:solidFill>
                  <a:srgbClr val="FFFFFF"/>
                </a:solidFill>
                <a:latin typeface="Calibri"/>
              </a:rPr>
              <a:t>bimatoprost hair loss</a:t>
            </a:r>
            <a:br/>
            <a:r>
              <a:rPr b="false" i="false" strike="noStrike" sz="1200" u="none">
                <a:solidFill>
                  <a:srgbClr val="FFFFFF"/>
                </a:solidFill>
                <a:latin typeface="Calibri"/>
              </a:rPr>
              <a:t>bimatoprost online australia</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cheap bimatoprost ophthalmic solution</a:t>
            </a:r>
            <a:br/>
            <a:r>
              <a:rPr b="false" i="false" strike="noStrike" sz="1200" u="none">
                <a:solidFill>
                  <a:srgbClr val="FFFFFF"/>
                </a:solidFill>
                <a:latin typeface="Calibri"/>
              </a:rPr>
              <a:t>bimatoprost ophth soln 0.01</a:t>
            </a:r>
            <a:br/>
            <a:r>
              <a:rPr b="false" i="false" strike="noStrike" sz="1200" u="none">
                <a:solidFill>
                  <a:srgbClr val="FFFFFF"/>
                </a:solidFill>
                <a:latin typeface="Calibri"/>
              </a:rPr>
              <a:t>Yale college coming from all owners periodicamente effettua sondaggi tra piccoli investitori e istituzionali</a:t>
            </a:r>
            <a:br/>
            <a:r>
              <a:rPr b="false" i="false" strike="noStrike" sz="1200" u="none">
                <a:solidFill>
                  <a:srgbClr val="FFFFFF"/>
                </a:solidFill>
                <a:latin typeface="Calibri"/>
              </a:rPr>
              <a:t>buy bimatoprost uk</a:t>
            </a:r>
            <a:br/>
            <a:r>
              <a:rPr b="false" i="false" strike="noStrike" sz="1200" u="none">
                <a:solidFill>
                  <a:srgbClr val="FFFFFF"/>
                </a:solidFill>
                <a:latin typeface="Calibri"/>
              </a:rPr>
              <a:t>0.03 bimatoprost ophthalmic solution</a:t>
            </a:r>
            <a:br/>
            <a:r>
              <a:rPr b="false" i="false" strike="noStrike" sz="1200" u="none">
                <a:solidFill>
                  <a:srgbClr val="FFFFFF"/>
                </a:solidFill>
                <a:latin typeface="Calibri"/>
              </a:rPr>
              <a:t>Mifepristone in combination with a prostaglandin analogue has been used in France, Sweden, the United Kingdom, and China by more than 3 million women for abortion up to 63 days&amp;rsquo; gestation</a:t>
            </a:r>
            <a:br/>
            <a:r>
              <a:rPr b="false" i="false" strike="noStrike" sz="1200" u="none">
                <a:solidFill>
                  <a:srgbClr val="FFFFFF"/>
                </a:solidFill>
                <a:latin typeface="Calibri"/>
              </a:rPr>
              <a:t>buy bimatoprost ophthalmic solution</a:t>
            </a:r>
            <a:br/>
            <a:r>
              <a:rPr b="false" i="false" strike="noStrike" sz="1200" u="none">
                <a:solidFill>
                  <a:srgbClr val="FFFFFF"/>
                </a:solidFill>
                <a:latin typeface="Calibri"/>
              </a:rPr>
              <a:t>Verapamil (another calcium channel blocker) has been found effective as has methylsergide (not available in the U.S.)</a:t>
            </a:r>
            <a:br/>
            <a:r>
              <a:rPr b="false" i="false" strike="noStrike" sz="1200" u="none">
                <a:solidFill>
                  <a:srgbClr val="FFFFFF"/>
                </a:solidFill>
                <a:latin typeface="Calibri"/>
              </a:rPr>
              <a:t>bimatoprost order online</a:t>
            </a:r>
            <a:br/>
            <a:r>
              <a:rPr b="false" i="false" strike="noStrike" sz="1200" u="none">
                <a:solidFill>
                  <a:srgbClr val="FFFFFF"/>
                </a:solidFill>
                <a:latin typeface="Calibri"/>
              </a:rPr>
              <a:t>buy bimatoprost 5ml canada</a:t>
            </a:r>
            <a:br/>
            <a:r>
              <a:rPr b="false" i="false" strike="noStrike" sz="1200" u="none">
                <a:solidFill>
                  <a:srgbClr val="FFFFFF"/>
                </a:solidFill>
                <a:latin typeface="Calibri"/>
              </a:rPr>
              <a:t>where to buy bimatoprost online</a:t>
            </a:r>
            <a:br/>
            <a:r>
              <a:rPr b="false" i="false" strike="noStrike" sz="1200" u="none">
                <a:solidFill>
                  <a:srgbClr val="FFFFFF"/>
                </a:solidFill>
                <a:latin typeface="Calibri"/>
              </a:rPr>
              <a:t>Women&amp;rsquo;s ROGAINE Foam is clinically proven to regrow hair in 80% of women* who apply it once each day</a:t>
            </a:r>
            <a:br/>
            <a:r>
              <a:rPr b="false" i="false" strike="noStrike" sz="1200" u="none">
                <a:solidFill>
                  <a:srgbClr val="FFFFFF"/>
                </a:solidFill>
                <a:latin typeface="Calibri"/>
              </a:rPr>
              <a:t>bimatoprost xr online</a:t>
            </a:r>
            <a:br/>
            <a:r>
              <a:rPr b="false" i="false" strike="noStrike" sz="1200" u="none">
                <a:solidFill>
                  <a:srgbClr val="FFFFFF"/>
                </a:solidFill>
                <a:latin typeface="Calibri"/>
              </a:rPr>
              <a:t>online overnight shipping bimatoprost</a:t>
            </a:r>
            <a:br/>
            <a:r>
              <a:rPr b="false" i="false" strike="noStrike" sz="1200" u="none">
                <a:solidFill>
                  <a:srgbClr val="FFFFFF"/>
                </a:solidFill>
                <a:latin typeface="Calibri"/>
              </a:rPr>
              <a:t>purchasing bimatoprost in the uk</a:t>
            </a:r>
            <a:br/>
            <a:r>
              <a:rPr b="false" i="false" strike="noStrike" sz="1200" u="none">
                <a:solidFill>
                  <a:srgbClr val="FFFFFF"/>
                </a:solidFill>
                <a:latin typeface="Calibri"/>
              </a:rPr>
              <a:t>which is better bimatoprost</a:t>
            </a:r>
            <a:br/>
            <a:r>
              <a:rPr b="false" i="false" strike="noStrike" sz="1200" u="none">
                <a:solidFill>
                  <a:srgbClr val="FFFFFF"/>
                </a:solidFill>
                <a:latin typeface="Calibri"/>
              </a:rPr>
              <a:t>Over the last 6 months my thyroid numbers have been decreasing and my doctor and I have been fiddling with my dosage to try and improve things</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order bimatoprost ophthalmic solution 0.03</a:t>
            </a:r>
            <a:br/>
            <a:r>
              <a:rPr b="false" i="false" strike="noStrike" sz="1200" u="none">
                <a:solidFill>
                  <a:srgbClr val="FFFFFF"/>
                </a:solidFill>
                <a:latin typeface="Calibri"/>
              </a:rPr>
              <a:t>careprost bimatoprost ophthalmic solution uk</a:t>
            </a:r>
            <a:br/>
            <a:r>
              <a:rPr b="false" i="false" strike="noStrike" sz="1200" u="none">
                <a:solidFill>
                  <a:srgbClr val="FFFFFF"/>
                </a:solidFill>
                <a:latin typeface="Calibri"/>
              </a:rPr>
              <a:t>bimatoprost ophthalmic solution careprost</a:t>
            </a:r>
            <a:br/>
            <a:r>
              <a:rPr b="false" i="false" strike="noStrike" sz="1200" u="none">
                <a:solidFill>
                  <a:srgbClr val="FFFFFF"/>
                </a:solidFill>
                <a:latin typeface="Calibri"/>
              </a:rPr>
              <a:t>does bimatoprost make eyelashes grow</a:t>
            </a:r>
            <a:br/>
            <a:r>
              <a:rPr b="false" i="false" strike="noStrike" sz="1200" u="none">
                <a:solidFill>
                  <a:srgbClr val="FFFFFF"/>
                </a:solidFill>
                <a:latin typeface="Calibri"/>
              </a:rPr>
              <a:t>Don&amp;#39;t panic read gingers post on Bv it&amp;#39;s very good and very helpful</a:t>
            </a:r>
            <a:br/>
            <a:r>
              <a:rPr b="false" i="false" strike="noStrike" sz="1200" u="none">
                <a:solidFill>
                  <a:srgbClr val="FFFFFF"/>
                </a:solidFill>
                <a:latin typeface="Calibri"/>
              </a:rPr>
              <a:t>lumigan bimatoprost glaucoma</a:t>
            </a:r>
            <a:br/>
            <a:r>
              <a:rPr b="false" i="false" strike="noStrike" sz="1200" u="none">
                <a:solidFill>
                  <a:srgbClr val="FFFFFF"/>
                </a:solidFill>
                <a:latin typeface="Calibri"/>
              </a:rPr>
              <a:t>If your doctor refuses to listen to your concerns, try another doctor</a:t>
            </a:r>
            <a:br/>
            <a:r>
              <a:rPr b="false" i="false" strike="noStrike" sz="1200" u="none">
                <a:solidFill>
                  <a:srgbClr val="FFFFFF"/>
                </a:solidFill>
                <a:latin typeface="Calibri"/>
              </a:rPr>
              <a:t>cheap bimatoprost no prescription next day delivery</a:t>
            </a:r>
            <a:br/>
            <a:r>
              <a:rPr b="false" i="false" strike="noStrike" sz="1200" u="none">
                <a:solidFill>
                  <a:srgbClr val="FFFFFF"/>
                </a:solidFill>
                <a:latin typeface="Calibri"/>
              </a:rPr>
              <a:t>The kidneys of older adults may not work as well as theyused to</a:t>
            </a:r>
            <a:br/>
            <a:r>
              <a:rPr b="false" i="false" strike="noStrike" sz="1200" u="none">
                <a:solidFill>
                  <a:srgbClr val="FFFFFF"/>
                </a:solidFill>
                <a:latin typeface="Calibri"/>
              </a:rPr>
              <a:t>bimatoprost oph soln</a:t>
            </a:r>
            <a:br/>
            <a:r>
              <a:rPr b="false" i="false" strike="noStrike" sz="1200" u="none">
                <a:solidFill>
                  <a:srgbClr val="FFFFFF"/>
                </a:solidFill>
                <a:latin typeface="Calibri"/>
              </a:rPr>
              <a:t>bimatoprost ophthalmic solution canadian pharmacy</a:t>
            </a:r>
            <a:br/>
            <a:r>
              <a:rPr b="false" i="false" strike="noStrike" sz="1200" u="none">
                <a:solidFill>
                  <a:srgbClr val="FFFFFF"/>
                </a:solidFill>
                <a:latin typeface="Calibri"/>
              </a:rPr>
              <a:t>Mifepristone comes as a tablet to take by mouth</a:t>
            </a:r>
            <a:br/>
            <a:r>
              <a:rPr b="false" i="false" strike="noStrike" sz="1200" u="none">
                <a:solidFill>
                  <a:srgbClr val="FFFFFF"/>
                </a:solidFill>
                <a:latin typeface="Calibri"/>
              </a:rPr>
              <a:t>bimatoprost next day delivery</a:t>
            </a:r>
            <a:br/>
            <a:r>
              <a:rPr b="false" i="false" strike="noStrike" sz="1200" u="none">
                <a:solidFill>
                  <a:srgbClr val="FFFFFF"/>
                </a:solidFill>
                <a:latin typeface="Calibri"/>
              </a:rPr>
              <a:t>bimatoprost ophthalmic generic</a:t>
            </a:r>
            <a:br/>
            <a:r>
              <a:rPr b="false" i="false" strike="noStrike" sz="1200" u="none">
                <a:solidFill>
                  <a:srgbClr val="FFFFFF"/>
                </a:solidFill>
                <a:latin typeface="Calibri"/>
              </a:rPr>
              <a:t>bimatoprost lowest price</a:t>
            </a:r>
            <a:br/>
            <a:r>
              <a:rPr b="false" i="false" strike="noStrike" sz="1200" u="none">
                <a:solidFill>
                  <a:srgbClr val="FFFFFF"/>
                </a:solidFill>
                <a:latin typeface="Calibri"/>
              </a:rPr>
              <a:t>order bimatoprost</a:t>
            </a:r>
            <a:br/>
            <a:r>
              <a:rPr b="false" i="false" strike="noStrike" sz="1200" u="none">
                <a:solidFill>
                  <a:srgbClr val="FFFFFF"/>
                </a:solidFill>
                <a:latin typeface="Calibri"/>
              </a:rPr>
              <a:t>These medicines may be affected by Micardis Plus, or may affect how well it works</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bimatoprost hair loss trials</a:t>
            </a:r>
            <a:br/>
            <a:r>
              <a:rPr b="false" i="false" strike="noStrike" sz="1200" u="none">
                <a:solidFill>
                  <a:srgbClr val="FFFFFF"/>
                </a:solidFill>
                <a:latin typeface="Calibri"/>
              </a:rPr>
              <a:t>bimatoprost price comparison</a:t>
            </a:r>
            <a:br/>
            <a:r>
              <a:rPr b="false" i="false" strike="noStrike" sz="1200" u="none">
                <a:solidFill>
                  <a:srgbClr val="FFFFFF"/>
                </a:solidFill>
                <a:latin typeface="Calibri"/>
              </a:rPr>
              <a:t>[quote:0569847b98=\"TLS18-Thyroxine user..</a:t>
            </a:r>
            <a:br/>
            <a:r>
              <a:rPr b="false" i="false" strike="noStrike" sz="1200" u="none">
                <a:solidFill>
                  <a:srgbClr val="FFFFFF"/>
                </a:solidFill>
                <a:latin typeface="Calibri"/>
              </a:rPr>
              <a:t>buy bimatoprost cheap</a:t>
            </a:r>
            <a:br/>
            <a:r>
              <a:rPr b="false" i="false" strike="noStrike" sz="1200" u="none">
                <a:solidFill>
                  <a:srgbClr val="FFFFFF"/>
                </a:solidFill>
                <a:latin typeface="Calibri"/>
              </a:rPr>
              <a:t>In: Gilman AG, Rall TW, Nies AS et al, eds</a:t>
            </a:r>
            <a:br/>
            <a:r>
              <a:rPr b="false" i="false" strike="noStrike" sz="1200" u="none">
                <a:solidFill>
                  <a:srgbClr val="FFFFFF"/>
                </a:solidFill>
                <a:latin typeface="Calibri"/>
              </a:rPr>
              <a:t>buy bimatoprost ophthalmic solution uk</a:t>
            </a:r>
            <a:br/>
            <a:r>
              <a:rPr b="false" i="false" strike="noStrike" sz="1200" u="none">
                <a:solidFill>
                  <a:srgbClr val="FFFFFF"/>
                </a:solidFill>
                <a:latin typeface="Calibri"/>
              </a:rPr>
              <a:t>The price of Propecia varies depending on where you go to buy it but for a one months supply &amp;mdash; which is 28 tablets- it will cost approximately 59.00 and three months worth will cost 154.00</a:t>
            </a:r>
            <a:br/>
            <a:r>
              <a:rPr b="false" i="false" strike="noStrike" sz="1200" u="none">
                <a:solidFill>
                  <a:srgbClr val="FFFFFF"/>
                </a:solidFill>
                <a:latin typeface="Calibri"/>
              </a:rPr>
              <a:t>bimatoprost u.p.s shipping cod</a:t>
            </a:r>
            <a:br/>
            <a:r>
              <a:rPr b="false" i="false" strike="noStrike" sz="1200" u="none">
                <a:solidFill>
                  <a:srgbClr val="FFFFFF"/>
                </a:solidFill>
                <a:latin typeface="Calibri"/>
              </a:rPr>
              <a:t>bimatoprost ophthalmic solution 0.03 canada</a:t>
            </a:r>
            <a:br/>
            <a:r>
              <a:rPr b="false" i="false" strike="noStrike" sz="1200" u="none">
                <a:solidFill>
                  <a:srgbClr val="FFFFFF"/>
                </a:solidFill>
                <a:latin typeface="Calibri"/>
              </a:rPr>
              <a:t>bimatoprost no doctor prescription</a:t>
            </a:r>
            <a:br/>
            <a:r>
              <a:rPr b="false" i="false" strike="noStrike" sz="1200" u="none">
                <a:solidFill>
                  <a:srgbClr val="FFFFFF"/>
                </a:solidFill>
                <a:latin typeface="Calibri"/>
              </a:rPr>
              <a:t>Merck is a very large and powerful pharmaceutical company having all of the lobbyists and public relations people on staff to try and squash this type of discovery</a:t>
            </a:r>
            <a:br/>
            <a:r>
              <a:rPr b="false" i="false" strike="noStrike" sz="1200" u="none">
                <a:solidFill>
                  <a:srgbClr val="FFFFFF"/>
                </a:solidFill>
                <a:latin typeface="Calibri"/>
              </a:rPr>
              <a:t>bimatoprost cost</a:t>
            </a:r>
            <a:br/>
            <a:r>
              <a:rPr b="false" i="false" strike="noStrike" sz="1200" u="none">
                <a:solidFill>
                  <a:srgbClr val="FFFFFF"/>
                </a:solidFill>
                <a:latin typeface="Calibri"/>
              </a:rPr>
              <a:t>If you are taking the liquid dose of Celexa be sure to use a special dose-measuring spoon or medicine cup, and not use a kitchen table spoon</a:t>
            </a:r>
            <a:br/>
            <a:r>
              <a:rPr b="false" i="false" strike="noStrike" sz="1200" u="none">
                <a:solidFill>
                  <a:srgbClr val="FFFFFF"/>
                </a:solidFill>
                <a:latin typeface="Calibri"/>
              </a:rPr>
              <a:t>cheapest bimatoprost ophthalmic solution</a:t>
            </a:r>
            <a:br/>
            <a:r>
              <a:rPr b="false" i="false" strike="noStrike" sz="1200" u="none">
                <a:solidFill>
                  <a:srgbClr val="FFFFFF"/>
                </a:solidFill>
                <a:latin typeface="Calibri"/>
              </a:rPr>
              <a:t>overnight buy bimatoprost</a:t>
            </a:r>
            <a:br/>
            <a:r>
              <a:rPr b="false" i="false" strike="noStrike" sz="1200" u="none">
                <a:solidFill>
                  <a:srgbClr val="FFFFFF"/>
                </a:solidFill>
                <a:latin typeface="Calibri"/>
              </a:rPr>
              <a:t>It is trying to heal you from the imbalance that you put it in</a:t>
            </a:r>
            <a:br/>
            <a:r>
              <a:rPr b="false" i="false" strike="noStrike" sz="1200" u="none">
                <a:solidFill>
                  <a:srgbClr val="FFFFFF"/>
                </a:solidFill>
                <a:latin typeface="Calibri"/>
              </a:rPr>
              <a:t>where i can get a prescription for bimatoprost</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The retrospective study examined TennCare records for some 50,000 Tennessee children to compare outcomes of three drugs: beta-lactams (penicillin-based medications), Bactrim, or clindamycin</a:t>
            </a:r>
            <a:br/>
            <a:r>
              <a:rPr b="false" i="false" strike="noStrike" sz="1200" u="none">
                <a:solidFill>
                  <a:srgbClr val="FFFFFF"/>
                </a:solidFill>
                <a:latin typeface="Calibri"/>
              </a:rPr>
              <a:t>bimatoprost uk</a:t>
            </a:r>
            <a:br/>
            <a:r>
              <a:rPr b="false" i="false" strike="noStrike" sz="1200" u="none">
                <a:solidFill>
                  <a:srgbClr val="FFFFFF"/>
                </a:solidFill>
                <a:latin typeface="Calibri"/>
              </a:rPr>
              <a:t>bimatoprost no prescription usa fedex shipping</a:t>
            </a:r>
            <a:br/>
            <a:r>
              <a:rPr b="false" i="false" strike="noStrike" sz="1200" u="none">
                <a:solidFill>
                  <a:srgbClr val="FFFFFF"/>
                </a:solidFill>
                <a:latin typeface="Calibri"/>
              </a:rPr>
              <a:t>where can i buy bimatoprost over the counter</a:t>
            </a:r>
            <a:br/>
            <a:r>
              <a:rPr b="false" i="false" strike="noStrike" sz="1200" u="none">
                <a:solidFill>
                  <a:srgbClr val="FFFFFF"/>
                </a:solidFill>
                <a:latin typeface="Calibri"/>
              </a:rPr>
              <a:t>buy cheap bimatoprost</a:t>
            </a:r>
            <a:br/>
            <a:r>
              <a:rPr b="false" i="false" strike="noStrike" sz="1200" u="none">
                <a:solidFill>
                  <a:srgbClr val="FFFFFF"/>
                </a:solidFill>
                <a:latin typeface="Calibri"/>
              </a:rPr>
              <a:t>bimatoprost pharmacy</a:t>
            </a:r>
            <a:br/>
            <a:r>
              <a:rPr b="false" i="false" strike="noStrike" sz="1200" u="none">
                <a:solidFill>
                  <a:srgbClr val="FFFFFF"/>
                </a:solidFill>
                <a:latin typeface="Calibri"/>
              </a:rPr>
              <a:t/>
            </a:r>
            <a:br/>
            <a:r>
              <a:rPr b="false" i="false" strike="noStrike" sz="1200" u="none">
                <a:solidFill>
                  <a:srgbClr val="FFFFFF"/>
                </a:solidFill>
                <a:latin typeface="Calibri"/>
              </a:rPr>
              <a:t/>
            </a:r>
            <a:br/>
            <a:r>
              <a:rPr b="false" i="false" strike="noStrike" sz="1200" u="none">
                <a:solidFill>
                  <a:srgbClr val="FFFFFF"/>
                </a:solidFill>
                <a:latin typeface="Calibri"/>
              </a:rPr>
              <a:t>Taking any medicine during pregnancy is all about weighing up the pros and cons</a:t>
            </a:r>
            <a:br/>
            <a:r>
              <a:rPr b="false" i="false" strike="noStrike" sz="1200" u="none">
                <a:solidFill>
                  <a:srgbClr val="FFFFFF"/>
                </a:solidFill>
                <a:latin typeface="Calibri"/>
              </a:rPr>
              <a:t>bimatoprost lashes</a:t>
            </a:r>
            <a:br/>
            <a:r>
              <a:rPr b="false" i="false" strike="noStrike" sz="1200" u="none">
                <a:solidFill>
                  <a:srgbClr val="FFFFFF"/>
                </a:solidFill>
                <a:latin typeface="Calibri"/>
              </a:rPr>
              <a:t>Today I woke up happier and high-like I do feel dreamy</a:t>
            </a:r>
            <a:br/>
            <a:r>
              <a:rPr b="false" i="false" strike="noStrike" sz="1200" u="none">
                <a:solidFill>
                  <a:srgbClr val="FFFFFF"/>
                </a:solidFill>
                <a:latin typeface="Calibri"/>
              </a:rPr>
              <a:t>bimatoprost buy canada</a:t>
            </a:r>
            <a:br/>
            <a:r>
              <a:rPr b="false" i="false" strike="noStrike" sz="1200" u="none">
                <a:solidFill>
                  <a:srgbClr val="FFFFFF"/>
                </a:solidFill>
                <a:latin typeface="Calibri"/>
              </a:rPr>
              <a:t>eyelash growth dermatologist bimatoprost</a:t>
            </a:r>
            <a:br/>
            <a:r>
              <a:rPr b="false" i="false" strike="noStrike" sz="1200" u="none">
                <a:solidFill>
                  <a:srgbClr val="FFFFFF"/>
                </a:solidFill>
                <a:latin typeface="Calibri"/>
              </a:rPr>
              <a:t>Diflucan is suitable for the majority of women experiencing thrush who are over the age of 18, but certain conditions can make it unsafe or ineffective</a:t>
            </a:r>
            <a:br/>
            <a:r>
              <a:rPr b="false" i="false" strike="noStrike" sz="1200" u="none">
                <a:solidFill>
                  <a:srgbClr val="FFFFFF"/>
                </a:solidFill>
                <a:latin typeface="Calibri"/>
              </a:rPr>
              <a:t>buy bimatoprost generic latisse</a:t>
            </a:r>
            <a:br/>
            <a:r>
              <a:rPr b="false" i="false" strike="noStrike" sz="1200" u="none">
                <a:solidFill>
                  <a:srgbClr val="FFFFFF"/>
                </a:solidFill>
                <a:latin typeface="Calibri"/>
              </a:rPr>
              <a:t>bimatoprost no prescription</a:t>
            </a:r>
            <a:br/>
            <a:r>
              <a:rPr b="false" i="false" strike="noStrike" sz="1200" u="none">
                <a:solidFill>
                  <a:srgbClr val="FFFFFF"/>
                </a:solidFill>
                <a:latin typeface="Calibri"/>
              </a:rPr>
              <a:t>bimatoprost ophthalmic solution 0.03 careprost</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bimatoprost from india</a:t>
            </a:r>
            <a:br/>
            <a:r>
              <a:rPr b="false" i="false" strike="noStrike" sz="1200" u="none">
                <a:solidFill>
                  <a:srgbClr val="FFFFFF"/>
                </a:solidFill>
                <a:latin typeface="Calibri"/>
              </a:rPr>
              <a:t>"Causing, I wouldn&amp;#39;t imagine death but definitely gastric upset, vomiting, diarrhea</a:t>
            </a:r>
            <a:br/>
            <a:r>
              <a:rPr b="false" i="false" strike="noStrike" sz="1200" u="none">
                <a:solidFill>
                  <a:srgbClr val="FFFFFF"/>
                </a:solidFill>
                <a:latin typeface="Calibri"/>
              </a:rPr>
              <a:t>bimatoprost rxlist</a:t>
            </a:r>
            <a:br/>
            <a:r>
              <a:rPr b="false" i="false" strike="noStrike" sz="1200" u="none">
                <a:solidFill>
                  <a:srgbClr val="FFFFFF"/>
                </a:solidFill>
                <a:latin typeface="Calibri"/>
              </a:rPr>
              <a:t>Suppresses the development and causes the death of the larvae, maggots and mature individuals.</a:t>
            </a:r>
            <a:br/>
            <a:r>
              <a:rPr b="false" i="false" strike="noStrike" sz="1200" u="none">
                <a:solidFill>
                  <a:srgbClr val="FFFFFF"/>
                </a:solidFill>
                <a:latin typeface="Calibri"/>
              </a:rPr>
              <a:t>cost of bimatoprost in india</a:t>
            </a:r>
            <a:br/>
            <a:r>
              <a:rPr b="false" i="false" strike="noStrike" sz="1200" u="none">
                <a:solidFill>
                  <a:srgbClr val="FFFFFF"/>
                </a:solidFill>
                <a:latin typeface="Calibri"/>
              </a:rPr>
              <a:t>cheap purchase bimatoprost</a:t>
            </a:r>
            <a:br/>
            <a:r>
              <a:rPr b="false" i="false" strike="noStrike" sz="1200" u="none">
                <a:solidFill>
                  <a:srgbClr val="FFFFFF"/>
                </a:solidFill>
                <a:latin typeface="Calibri"/>
              </a:rPr>
              <a:t>If the hole isn&amp;rsquo;t too big, the scarring should be minimal</a:t>
            </a:r>
            <a:br/>
            <a:r>
              <a:rPr b="false" i="false" strike="noStrike" sz="1200" u="none">
                <a:solidFill>
                  <a:srgbClr val="FFFFFF"/>
                </a:solidFill>
                <a:latin typeface="Calibri"/>
              </a:rPr>
              <a:t>buy careprost bimatoprost ophthalmic solution</a:t>
            </a:r>
            <a:br/>
            <a:r>
              <a:rPr b="false" i="false" strike="noStrike" sz="1200" u="none">
                <a:solidFill>
                  <a:srgbClr val="FFFFFF"/>
                </a:solidFill>
                <a:latin typeface="Calibri"/>
              </a:rPr>
              <a:t>buy bimatoprost next day delivery</a:t>
            </a:r>
            <a:br/>
            <a:r>
              <a:rPr b="false" i="false" strike="noStrike" sz="1200" u="none">
                <a:solidFill>
                  <a:srgbClr val="FFFFFF"/>
                </a:solidFill>
                <a:latin typeface="Calibri"/>
              </a:rPr>
              <a:t>bimatoprost for sale no script</a:t>
            </a:r>
            <a:br/>
            <a:r>
              <a:rPr b="false" i="false" strike="noStrike" sz="1200" u="none">
                <a:solidFill>
                  <a:srgbClr val="FFFFFF"/>
                </a:solidFill>
                <a:latin typeface="Calibri"/>
              </a:rPr>
              <a:t>bimatoprost ophthalmic 0.01</a:t>
            </a:r>
            <a:br/>
            <a:r>
              <a:rPr b="false" i="false" strike="noStrike" sz="1200" u="none">
                <a:solidFill>
                  <a:srgbClr val="FFFFFF"/>
                </a:solidFill>
                <a:latin typeface="Calibri"/>
              </a:rPr>
              <a:t>latisse bimatoprost concentration</a:t>
            </a:r>
            <a:br/>
            <a:r>
              <a:rPr b="false" i="false" strike="noStrike" sz="1200" u="none">
                <a:solidFill>
                  <a:srgbClr val="FFFFFF"/>
                </a:solidFill>
                <a:latin typeface="Calibri"/>
              </a:rPr>
              <a:t>I know a dear friend who tried Wellbutrin, same thing as Zyban, a few years ago</a:t>
            </a:r>
            <a:br/>
            <a:r>
              <a:rPr b="false" i="false" strike="noStrike" sz="1200" u="none">
                <a:solidFill>
                  <a:srgbClr val="FFFFFF"/>
                </a:solidFill>
                <a:latin typeface="Calibri"/>
              </a:rPr>
              <a:t>bimatoprost ophthalmic solution veterinary</a:t>
            </a:r>
            <a:br/>
            <a:r>
              <a:rPr b="false" i="false" strike="noStrike" sz="1200" u="none">
                <a:solidFill>
                  <a:srgbClr val="FFFFFF"/>
                </a:solidFill>
                <a:latin typeface="Calibri"/>
              </a:rPr>
              <a:t>latisse bimatoprost ophthalmic solution 0.03</a:t>
            </a:r>
            <a:br/>
            <a:r>
              <a:rPr b="false" i="false" strike="noStrike" sz="1200" u="none">
                <a:solidFill>
                  <a:srgbClr val="FFFFFF"/>
                </a:solidFill>
                <a:latin typeface="Calibri"/>
              </a:rPr>
              <a:t>online pharmacy bimatoprost no prescription</a:t>
            </a:r>
            <a:br/>
            <a:r>
              <a:rPr b="false" i="false" strike="noStrike" sz="1200" u="none">
                <a:solidFill>
                  <a:srgbClr val="FFFFFF"/>
                </a:solidFill>
                <a:latin typeface="Calibri"/>
              </a:rPr>
              <a:t>Ik zal er binnenkort een blog over schrijven</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bimatoprost online consultation</a:t>
            </a:r>
            <a:br/>
            <a:r>
              <a:rPr b="false" i="false" strike="noStrike" sz="1200" u="none">
                <a:solidFill>
                  <a:srgbClr val="FFFFFF"/>
                </a:solidFill>
                <a:latin typeface="Calibri"/>
              </a:rPr>
              <a:t>dermatologist eyelash growth bimatoprost</a:t>
            </a:r>
            <a:br/>
            <a:r>
              <a:rPr b="false" i="false" strike="noStrike" sz="1200" u="none">
                <a:solidFill>
                  <a:srgbClr val="FFFFFF"/>
                </a:solidFill>
                <a:latin typeface="Calibri"/>
              </a:rPr>
              <a:t>lumigan bimatoprost ophthalmic</a:t>
            </a:r>
            <a:br/>
            <a:r>
              <a:rPr b="false" i="false" strike="noStrike" sz="1200" u="none">
                <a:solidFill>
                  <a:srgbClr val="FFFFFF"/>
                </a:solidFill>
                <a:latin typeface="Calibri"/>
              </a:rPr>
              <a:t>bimatoprost canada online</a:t>
            </a:r>
            <a:br/>
            <a:r>
              <a:rPr b="false" i="false" strike="noStrike" sz="1200" u="none">
                <a:solidFill>
                  <a:srgbClr val="FFFFFF"/>
                </a:solidFill>
                <a:latin typeface="Calibri"/>
              </a:rPr>
              <a:t>buying bimatoprost for women</a:t>
            </a:r>
            <a:br/>
            <a:r>
              <a:rPr b="false" i="false" strike="noStrike" sz="1200" u="none">
                <a:solidFill>
                  <a:srgbClr val="FFFFFF"/>
                </a:solidFill>
                <a:latin typeface="Calibri"/>
              </a:rPr>
              <a:t>latisse generic (bimatoprost) 3 ml solution by careprost</a:t>
            </a:r>
            <a:br/>
            <a:r>
              <a:rPr b="false" i="false" strike="noStrike" sz="1200" u="none">
                <a:solidFill>
                  <a:srgbClr val="FFFFFF"/>
                </a:solidFill>
                <a:latin typeface="Calibri"/>
              </a:rPr>
              <a:t>latisse bimatoprost amazon</a:t>
            </a:r>
            <a:br/>
            <a:r>
              <a:rPr b="false" i="false" strike="noStrike" sz="1200" u="none">
                <a:solidFill>
                  <a:srgbClr val="FFFFFF"/>
                </a:solidFill>
                <a:latin typeface="Calibri"/>
              </a:rPr>
              <a:t>can i use bimatoprost 0.03 instead of latisse</a:t>
            </a:r>
            <a:br/>
            <a:r>
              <a:rPr b="false" i="false" strike="noStrike" sz="1200" u="none">
                <a:solidFill>
                  <a:srgbClr val="FFFFFF"/>
                </a:solidFill>
                <a:latin typeface="Calibri"/>
              </a:rPr>
              <a:t>costo de bimatoprost</a:t>
            </a:r>
            <a:br/>
            <a:r>
              <a:rPr b="false" i="false" strike="noStrike" sz="1200" u="none">
                <a:solidFill>
                  <a:srgbClr val="FFFFFF"/>
                </a:solidFill>
                <a:latin typeface="Calibri"/>
              </a:rPr>
              <a:t>These medicines may be affected by Micardis Plus, or may affect how well it works</a:t>
            </a:r>
            <a:br/>
            <a:r>
              <a:rPr b="false" i="false" strike="noStrike" sz="1200" u="none">
                <a:solidFill>
                  <a:srgbClr val="FFFFFF"/>
                </a:solidFill>
                <a:latin typeface="Calibri"/>
              </a:rPr>
              <a:t>bimatoprost prices</a:t>
            </a:r>
            <a:br/>
            <a:r>
              <a:rPr b="false" i="false" strike="noStrike" sz="1200" u="none">
                <a:solidFill>
                  <a:srgbClr val="FFFFFF"/>
                </a:solidFill>
                <a:latin typeface="Calibri"/>
              </a:rPr>
              <a:t>Sometimes, it can be and spring into three that are visiting them at their looks suffered intense negotiations and a group therapy</a:t>
            </a:r>
            <a:br/>
            <a:r>
              <a:rPr b="false" i="false" strike="noStrike" sz="1200" u="none">
                <a:solidFill>
                  <a:srgbClr val="FFFFFF"/>
                </a:solidFill>
                <a:latin typeface="Calibri"/>
              </a:rPr>
              <a:t>buy cheap bimatoprost ophthalmic</a:t>
            </a:r>
            <a:br/>
            <a:r>
              <a:rPr b="false" i="false" strike="noStrike" sz="1200" u="none">
                <a:solidFill>
                  <a:srgbClr val="FFFFFF"/>
                </a:solidFill>
                <a:latin typeface="Calibri"/>
              </a:rPr>
              <a:t>bimatoprost for eyelash growth reviews</a:t>
            </a:r>
            <a:br/>
            <a:r>
              <a:rPr b="false" i="false" strike="noStrike" sz="1200" u="none">
                <a:solidFill>
                  <a:srgbClr val="FFFFFF"/>
                </a:solidFill>
                <a:latin typeface="Calibri"/>
              </a:rPr>
              <a:t>Your pediatrician will likely suspect that an infection, such as a leg abscess, is caused by MRSA if it isn&amp;#39;t improving with routine antibiotics.</a:t>
            </a:r>
            <a:br/>
            <a:r>
              <a:rPr b="false" i="false" strike="noStrike" sz="1200" u="none">
                <a:solidFill>
                  <a:srgbClr val="FFFFFF"/>
                </a:solidFill>
                <a:latin typeface="Calibri"/>
              </a:rPr>
              <a:t>lumigan bimatoprost solution 0.03</a:t>
            </a:r>
            <a:br/>
            <a:r>
              <a:rPr b="false" i="false" strike="noStrike" sz="1200" u="none">
                <a:solidFill>
                  <a:srgbClr val="FFFFFF"/>
                </a:solidFill>
                <a:latin typeface="Calibri"/>
              </a:rPr>
              <a:t>bimatoprost generic</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bimatoprost ophthalmic solution order online</a:t>
            </a:r>
            <a:br/>
            <a:r>
              <a:rPr b="false" i="false" strike="noStrike" sz="1200" u="none">
                <a:solidFill>
                  <a:srgbClr val="FFFFFF"/>
                </a:solidFill>
                <a:latin typeface="Calibri"/>
              </a:rPr>
              <a:t>Personally, if all site owners and bloggers made excellent content as you probably did, the internet shall be much more useful than ever before</a:t>
            </a:r>
            <a:br/>
            <a:r>
              <a:rPr b="false" i="false" strike="noStrike" sz="1200" u="none">
                <a:solidFill>
                  <a:srgbClr val="FFFFFF"/>
                </a:solidFill>
                <a:latin typeface="Calibri"/>
              </a:rPr>
              <a:t>order bimatoprost for cash on delivery</a:t>
            </a:r>
            <a:br/>
            <a:r>
              <a:rPr b="false" i="false" strike="noStrike" sz="1200" u="none">
                <a:solidFill>
                  <a:srgbClr val="FFFFFF"/>
                </a:solidFill>
                <a:latin typeface="Calibri"/>
              </a:rPr>
              <a:t>how to apply bimatoprost for eyelash growth</a:t>
            </a:r>
            <a:br/>
            <a:r>
              <a:rPr b="false" i="false" strike="noStrike" sz="1200" u="none">
                <a:solidFill>
                  <a:srgbClr val="FFFFFF"/>
                </a:solidFill>
                <a:latin typeface="Calibri"/>
              </a:rPr>
              <a:t>If you notice these or any other side effects after giving your pet a dose of Robaxin, take him to the vet immediately</a:t>
            </a:r>
            <a:br/>
            <a:r>
              <a:rPr b="false" i="false" strike="noStrike" sz="1200" u="none">
                <a:solidFill>
                  <a:srgbClr val="FFFFFF"/>
                </a:solidFill>
                <a:latin typeface="Calibri"/>
              </a:rPr>
              <a:t>bimatoprost 0.03 solution (latisse) for eyelash enhancement</a:t>
            </a:r>
            <a:br/>
            <a:r>
              <a:rPr b="false" i="false" strike="noStrike" sz="1200" u="none">
                <a:solidFill>
                  <a:srgbClr val="FFFFFF"/>
                </a:solidFill>
                <a:latin typeface="Calibri"/>
              </a:rPr>
              <a:t>bimatoprost ophthalmic solution 0.03 reviews</a:t>
            </a:r>
            <a:br/>
            <a:r>
              <a:rPr b="false" i="false" strike="noStrike" sz="1200" u="none">
                <a:solidFill>
                  <a:srgbClr val="FFFFFF"/>
                </a:solidFill>
                <a:latin typeface="Calibri"/>
              </a:rPr>
              <a:t>I can say my husband of 2 yrs is being patient with me over this, but getting very upset with the doctors</a:t>
            </a:r>
            <a:br/>
            <a:r>
              <a:rPr b="false" i="false" strike="noStrike" sz="1200" u="none">
                <a:solidFill>
                  <a:srgbClr val="FFFFFF"/>
                </a:solidFill>
                <a:latin typeface="Calibri"/>
              </a:rPr>
              <a:t>where can i buy bimatoprost ophthalmic solution 0.03</a:t>
            </a:r>
            <a:br/>
            <a:r>
              <a:rPr b="false" i="false" strike="noStrike" sz="1200" u="none">
                <a:solidFill>
                  <a:srgbClr val="FFFFFF"/>
                </a:solidFill>
                <a:latin typeface="Calibri"/>
              </a:rPr>
              <a:t>overnight bimatoprost cod</a:t>
            </a:r>
            <a:br/>
            <a:r>
              <a:rPr b="false" i="false" strike="noStrike" sz="1200" u="none">
                <a:solidFill>
                  <a:srgbClr val="FFFFFF"/>
                </a:solidFill>
                <a:latin typeface="Calibri"/>
              </a:rPr>
              <a:t>bimatoprost ophthalmic solution amazon</a:t>
            </a:r>
            <a:br/>
            <a:r>
              <a:rPr b="false" i="false" strike="noStrike" sz="1200" u="none">
                <a:solidFill>
                  <a:srgbClr val="FFFFFF"/>
                </a:solidFill>
                <a:latin typeface="Calibri"/>
              </a:rPr>
              <a:t>bimatoprosta 0 3 mg/ml</a:t>
            </a:r>
            <a:br/>
            <a:r>
              <a:rPr b="false" i="false" strike="noStrike" sz="1200" u="none">
                <a:solidFill>
                  <a:srgbClr val="FFFFFF"/>
                </a:solidFill>
                <a:latin typeface="Calibri"/>
              </a:rPr>
              <a:t>bimatoprost no script fedex</a:t>
            </a:r>
            <a:br/>
            <a:r>
              <a:rPr b="false" i="false" strike="noStrike" sz="1200" u="none">
                <a:solidFill>
                  <a:srgbClr val="FFFFFF"/>
                </a:solidFill>
                <a:latin typeface="Calibri"/>
              </a:rPr>
              <a:t>order bimatoprost cheap</a:t>
            </a:r>
            <a:br/>
            <a:r>
              <a:rPr b="false" i="false" strike="noStrike" sz="1200" u="none">
                <a:solidFill>
                  <a:srgbClr val="FFFFFF"/>
                </a:solidFill>
                <a:latin typeface="Calibri"/>
              </a:rPr>
              <a:t>order bimatoprost cod</a:t>
            </a:r>
            <a:br/>
            <a:r>
              <a:rPr b="false" i="false" strike="noStrike" sz="1200" u="none">
                <a:solidFill>
                  <a:srgbClr val="FFFFFF"/>
                </a:solidFill>
                <a:latin typeface="Calibri"/>
              </a:rPr>
              <a:t>bimatoprost canada</a:t>
            </a:r>
            <a:br/>
            <a:r>
              <a:rPr b="false" i="false" strike="noStrike" sz="1200" u="none">
                <a:solidFill>
                  <a:srgbClr val="FFFFFF"/>
                </a:solidFill>
                <a:latin typeface="Calibri"/>
              </a:rPr>
              <a:t>inexpensive bimatoprost</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bimatoprost opthalmic solution</a:t>
            </a:r>
            <a:br/>
            <a:r>
              <a:rPr b="false" i="false" strike="noStrike" sz="1200" u="none">
                <a:solidFill>
                  <a:srgbClr val="FFFFFF"/>
                </a:solidFill>
                <a:latin typeface="Calibri"/>
              </a:rPr>
              <a:t>cheapest bimatoprost available online</a:t>
            </a:r>
            <a:br/>
            <a:r>
              <a:rPr b="false" i="false" strike="noStrike" sz="1200" u="none">
                <a:solidFill>
                  <a:srgbClr val="FFFFFF"/>
                </a:solidFill>
                <a:latin typeface="Calibri"/>
              </a:rPr>
              <a:t>bimatoprost online canada</a:t>
            </a:r>
            <a:br/>
            <a:r>
              <a:rPr b="false" i="false" strike="noStrike" sz="1200" u="none">
                <a:solidFill>
                  <a:srgbClr val="FFFFFF"/>
                </a:solidFill>
                <a:latin typeface="Calibri"/>
              </a:rPr>
              <a:t>Ibuprofen is also a non-steroidal anti-inflammatory drug that is used in the treatment of pain</a:t>
            </a:r>
            <a:br/>
            <a:r>
              <a:rPr b="false" i="false" strike="noStrike" sz="1200" u="none">
                <a:solidFill>
                  <a:srgbClr val="FFFFFF"/>
                </a:solidFill>
                <a:latin typeface="Calibri"/>
              </a:rPr>
              <a:t>purchase bimatoprost online no membership</a:t>
            </a:r>
            <a:br/>
            <a:r>
              <a:rPr b="false" i="false" strike="noStrike" sz="1200" u="none">
                <a:solidFill>
                  <a:srgbClr val="FFFFFF"/>
                </a:solidFill>
                <a:latin typeface="Calibri"/>
              </a:rPr>
              <a:t>order bimatoprost uk</a:t>
            </a:r>
            <a:br/>
            <a:r>
              <a:rPr b="false" i="false" strike="noStrike" sz="1200" u="none">
                <a:solidFill>
                  <a:srgbClr val="FFFFFF"/>
                </a:solidFill>
                <a:latin typeface="Calibri"/>
              </a:rPr>
              <a:t>They said they found no reasons for thsi to happen.</a:t>
            </a:r>
            <a:br/>
            <a:r>
              <a:rPr b="false" i="false" strike="noStrike" sz="1200" u="none">
                <a:solidFill>
                  <a:srgbClr val="FFFFFF"/>
                </a:solidFill>
                <a:latin typeface="Calibri"/>
              </a:rPr>
              <a:t>bimatoprost sodium</a:t>
            </a:r>
            <a:br/>
            <a:r>
              <a:rPr b="false" i="false" strike="noStrike" sz="1200" u="none">
                <a:solidFill>
                  <a:srgbClr val="FFFFFF"/>
                </a:solidFill>
                <a:latin typeface="Calibri"/>
              </a:rPr>
              <a:t>bimatoprost ophthalmic solution 0.03 generic latisse</a:t>
            </a:r>
            <a:br/>
            <a:r>
              <a:rPr b="false" i="false" strike="noStrike" sz="1200" u="none">
                <a:solidFill>
                  <a:srgbClr val="FFFFFF"/>
                </a:solidFill>
                <a:latin typeface="Calibri"/>
              </a:rPr>
              <a:t>where to purchase bimatoprost</a:t>
            </a:r>
            <a:br/>
            <a:r>
              <a:rPr b="false" i="false" strike="noStrike" sz="1200" u="none">
                <a:solidFill>
                  <a:srgbClr val="FFFFFF"/>
                </a:solidFill>
                <a:latin typeface="Calibri"/>
              </a:rPr>
              <a:t>can you buy bimatoprost online no prescription cheap</a:t>
            </a:r>
            <a:br/>
            <a:r>
              <a:rPr b="false" i="false" strike="noStrike" sz="1200" u="none">
                <a:solidFill>
                  <a:srgbClr val="FFFFFF"/>
                </a:solidFill>
                <a:latin typeface="Calibri"/>
              </a:rPr>
              <a:t>Thank you so much and God bless you.</a:t>
            </a:r>
            <a:br/>
            <a:r>
              <a:rPr b="false" i="false" strike="noStrike" sz="1200" u="none">
                <a:solidFill>
                  <a:srgbClr val="FFFFFF"/>
                </a:solidFill>
                <a:latin typeface="Calibri"/>
              </a:rPr>
              <a:t>generic bimatoprost ophthalmic solution 0.03</a:t>
            </a:r>
            <a:br/>
            <a:r>
              <a:rPr b="false" i="false" strike="noStrike" sz="1200" u="none">
                <a:solidFill>
                  <a:srgbClr val="FFFFFF"/>
                </a:solidFill>
                <a:latin typeface="Calibri"/>
              </a:rPr>
              <a:t>free fedex delivery bimatoprost</a:t>
            </a:r>
            <a:br/>
            <a:r>
              <a:rPr b="false" i="false" strike="noStrike" sz="1200" u="none">
                <a:solidFill>
                  <a:srgbClr val="FFFFFF"/>
                </a:solidFill>
                <a:latin typeface="Calibri"/>
              </a:rPr>
              <a:t>bimatoprost cod no prescription</a:t>
            </a:r>
            <a:br/>
            <a:r>
              <a:rPr b="false" i="false" strike="noStrike" sz="1200" u="none">
                <a:solidFill>
                  <a:srgbClr val="FFFFFF"/>
                </a:solidFill>
                <a:latin typeface="Calibri"/>
              </a:rPr>
              <a:t>bimatoprost uk pharmacy</a:t>
            </a:r>
            <a:br/>
            <a:r>
              <a:rPr b="false" i="false" strike="noStrike" sz="1200" u="none">
                <a:solidFill>
                  <a:srgbClr val="FFFFFF"/>
                </a:solidFill>
                <a:latin typeface="Calibri"/>
              </a:rPr>
              <a:t>bimatoprost discount</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bimatoprost ophthalmic solution cost</a:t>
            </a:r>
            <a:br/>
            <a:r>
              <a:rPr b="false" i="false" strike="noStrike" sz="1200" u="none">
                <a:solidFill>
                  <a:srgbClr val="FFFFFF"/>
                </a:solidFill>
                <a:latin typeface="Calibri"/>
              </a:rPr>
              <a:t>buy bimatoprost ophthalmic solution online</a:t>
            </a:r>
            <a:br/>
            <a:r>
              <a:rPr b="false" i="false" strike="noStrike" sz="1200" u="none">
                <a:solidFill>
                  <a:srgbClr val="FFFFFF"/>
                </a:solidFill>
                <a:latin typeface="Calibri"/>
              </a:rPr>
              <a:t>bimat bimatoprost ophthalmic solution (latisse generic) reviews</a:t>
            </a:r>
            <a:br/>
            <a:r>
              <a:rPr b="false" i="false" strike="noStrike" sz="1200" u="none">
                <a:solidFill>
                  <a:srgbClr val="FFFFFF"/>
                </a:solidFill>
                <a:latin typeface="Calibri"/>
              </a:rPr>
              <a:t>timolol or bimatoprost first</a:t>
            </a:r>
            <a:br/>
            <a:r>
              <a:rPr b="false" i="false" strike="noStrike" sz="1200" u="none">
                <a:solidFill>
                  <a:srgbClr val="FFFFFF"/>
                </a:solidFill>
                <a:latin typeface="Calibri"/>
              </a:rPr>
              <a:t>latisse generic (bimatoprost) 3ml solution reviews</a:t>
            </a:r>
            <a:br/>
            <a:r>
              <a:rPr b="false" i="false" strike="noStrike" sz="1200" u="none">
                <a:solidFill>
                  <a:srgbClr val="FFFFFF"/>
                </a:solidFill>
                <a:latin typeface="Calibri"/>
              </a:rPr>
              <a:t>bimatoprost hair loss 2015</a:t>
            </a:r>
            <a:br/>
            <a:r>
              <a:rPr b="false" i="false" strike="noStrike" sz="1200" u="none">
                <a:solidFill>
                  <a:srgbClr val="FFFFFF"/>
                </a:solidFill>
                <a:latin typeface="Calibri"/>
              </a:rPr>
              <a:t>Blood HCG levels are measured after treatment and should return to normal.</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2015-12-20T01:16:40+04:00</dcterms:created>
  <dcterms:modified xsi:type="dcterms:W3CDTF">2015-12-20T01:16:40+04:00</dcterms:modified>
  <dc:title>Cheapest Bimatoprost Ophthalmic Solution - Where I Can Get A Prescription For Bimatoprost</dc:title>
  <dc:description>Cheap buy bimatoprost, buy bimatoprost the uk for women, cheapest pharmacy to buy bimatoprost, , buy bimatoprost from india, bimatoprost canada, bimatoprost uk pharmacy</dc:description>
  <dc:subject>Cheapest Bimatoprost Ophthalmic Solution - Where I Can Get A Prescription For Bimatoprost</dc:subject>
  <cp:keywords>bimatoprost ophthalmic solution dosage, how much does bimatoprost cost, prescription bimatoprost, buying bimatoprost over the counter, cheap order bimatoprost, order bimatoprost online no prescription, buy bimatoprost uk, buy bimatoprost cheap, eyelash growth dermatologist bimatoprost, latisse generic (bimatoprost) 3 ml solution by careprost</cp:keywords>
  <cp:category/>
</cp:coreProperties>
</file>