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Furosemide 20 Mg Tablet Myl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lasix online uk</a:t>
            </a:r>
            <a:br/>
            <a:r>
              <a:rPr b="false" i="false" strike="noStrike" sz="1200" u="none">
                <a:solidFill>
                  <a:srgbClr val="FFFFFF"/>
                </a:solidFill>
                <a:latin typeface="Calibri"/>
              </a:rPr>
              <a:t>pediatric iv lasix dose</a:t>
            </a:r>
            <a:br/>
            <a:r>
              <a:rPr b="false" i="false" strike="noStrike" sz="1200" u="none">
                <a:solidFill>
                  <a:srgbClr val="FFFFFF"/>
                </a:solidFill>
                <a:latin typeface="Calibri"/>
              </a:rPr>
              <a:t>Again, this is only if you know your personal luteal phase length</a:t>
            </a:r>
            <a:br/>
            <a:r>
              <a:rPr b="false" i="false" strike="noStrike" sz="1200" u="none">
                <a:solidFill>
                  <a:srgbClr val="FFFFFF"/>
                </a:solidFill>
                <a:latin typeface="Calibri"/>
              </a:rPr>
              <a:t>taking lasix for weight loss</a:t>
            </a:r>
            <a:br/>
            <a:r>
              <a:rPr b="false" i="false" strike="noStrike" sz="1200" u="none">
                <a:solidFill>
                  <a:srgbClr val="FFFFFF"/>
                </a:solidFill>
                <a:latin typeface="Calibri"/>
              </a:rPr>
              <a:t>lasix 80 mg twice a day</a:t>
            </a:r>
            <a:br/>
            <a:r>
              <a:rPr b="false" i="false" strike="noStrike" sz="1200" u="none">
                <a:solidFill>
                  <a:srgbClr val="FFFFFF"/>
                </a:solidFill>
                <a:latin typeface="Calibri"/>
              </a:rPr>
              <a:t>lasix retard 60 mg</a:t>
            </a:r>
            <a:br/>
            <a:r>
              <a:rPr b="false" i="false" strike="noStrike" sz="1200" u="none">
                <a:solidFill>
                  <a:srgbClr val="FFFFFF"/>
                </a:solidFill>
                <a:latin typeface="Calibri"/>
              </a:rPr>
              <a:t>lasix 40 mg/4 ml</a:t>
            </a:r>
            <a:br/>
            <a:r>
              <a:rPr b="false" i="false" strike="noStrike" sz="1200" u="none">
                <a:solidFill>
                  <a:srgbClr val="FFFFFF"/>
                </a:solidFill>
                <a:latin typeface="Calibri"/>
              </a:rPr>
              <a:t>buy cheap lasix online</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furosemide 20 mg uses</a:t>
            </a:r>
            <a:br/>
            <a:r>
              <a:rPr b="false" i="false" strike="noStrike" sz="1200" u="none">
                <a:solidFill>
                  <a:srgbClr val="FFFFFF"/>
                </a:solidFill>
                <a:latin typeface="Calibri"/>
              </a:rPr>
              <a:t>generic lasix water pills</a:t>
            </a:r>
            <a:br/>
            <a:r>
              <a:rPr b="false" i="false" strike="noStrike" sz="1200" u="none">
                <a:solidFill>
                  <a:srgbClr val="FFFFFF"/>
                </a:solidFill>
                <a:latin typeface="Calibri"/>
              </a:rPr>
              <a:t>does lasix come in 10mg tablets</a:t>
            </a:r>
            <a:br/>
            <a:r>
              <a:rPr b="false" i="false" strike="noStrike" sz="1200" u="none">
                <a:solidFill>
                  <a:srgbClr val="FFFFFF"/>
                </a:solidFill>
                <a:latin typeface="Calibri"/>
              </a:rPr>
              <a:t>cpt code renal scan lasix</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renal scan lasix washout</a:t>
            </a:r>
            <a:br/>
            <a:r>
              <a:rPr b="false" i="false" strike="noStrike" sz="1200" u="none">
                <a:solidFill>
                  <a:srgbClr val="FFFFFF"/>
                </a:solidFill>
                <a:latin typeface="Calibri"/>
              </a:rPr>
              <a:t>lasix oral tablet 40 mg information</a:t>
            </a:r>
            <a:br/>
            <a:r>
              <a:rPr b="false" i="false" strike="noStrike" sz="1200" u="none">
                <a:solidFill>
                  <a:srgbClr val="FFFFFF"/>
                </a:solidFill>
                <a:latin typeface="Calibri"/>
              </a:rPr>
              <a:t>cheap furosemide 40 mg</a:t>
            </a:r>
            <a:br/>
            <a:r>
              <a:rPr b="false" i="false" strike="noStrike" sz="1200" u="none">
                <a:solidFill>
                  <a:srgbClr val="FFFFFF"/>
                </a:solidFill>
                <a:latin typeface="Calibri"/>
              </a:rPr>
              <a:t>maximum dose of lasix for cats</a:t>
            </a:r>
            <a:br/>
            <a:r>
              <a:rPr b="false" i="false" strike="noStrike" sz="1200" u="none">
                <a:solidFill>
                  <a:srgbClr val="FFFFFF"/>
                </a:solidFill>
                <a:latin typeface="Calibri"/>
              </a:rPr>
              <a:t>Differin lotion, gel and cream are three forms of topical cream for wrinkles, fine lines, stretch marks.</a:t>
            </a:r>
            <a:br/>
            <a:r>
              <a:rPr b="false" i="false" strike="noStrike" sz="1200" u="none">
                <a:solidFill>
                  <a:srgbClr val="FFFFFF"/>
                </a:solidFill>
                <a:latin typeface="Calibri"/>
              </a:rPr>
              <a:t>lasix furosemide for dogs</a:t>
            </a:r>
            <a:br/>
            <a:r>
              <a:rPr b="false" i="false" strike="noStrike" sz="1200" u="none">
                <a:solidFill>
                  <a:srgbClr val="FFFFFF"/>
                </a:solidFill>
                <a:latin typeface="Calibri"/>
              </a:rPr>
              <a:t>can lasix cause acute renal failure</a:t>
            </a:r>
            <a:br/>
            <a:r>
              <a:rPr b="false" i="false" strike="noStrike" sz="1200" u="none">
                <a:solidFill>
                  <a:srgbClr val="FFFFFF"/>
                </a:solidFill>
                <a:latin typeface="Calibri"/>
              </a:rPr>
              <a:t>What questions should I ask the doc when we go if you can help at all</a:t>
            </a:r>
            <a:br/>
            <a:r>
              <a:rPr b="false" i="false" strike="noStrike" sz="1200" u="none">
                <a:solidFill>
                  <a:srgbClr val="FFFFFF"/>
                </a:solidFill>
                <a:latin typeface="Calibri"/>
              </a:rPr>
              <a:t>price of lasix drug</a:t>
            </a:r>
            <a:br/>
            <a:r>
              <a:rPr b="false" i="false" strike="noStrike" sz="1200" u="none">
                <a:solidFill>
                  <a:srgbClr val="FFFFFF"/>
                </a:solidFill>
                <a:latin typeface="Calibri"/>
              </a:rPr>
              <a:t>lasix diuretic otc</a:t>
            </a:r>
            <a:br/>
            <a:r>
              <a:rPr b="false" i="false" strike="noStrike" sz="1200" u="none">
                <a:solidFill>
                  <a:srgbClr val="FFFFFF"/>
                </a:solidFill>
                <a:latin typeface="Calibri"/>
              </a:rPr>
              <a:t>We will be happy to answer them personally, or even write you a new article to address your Prozac question.</a:t>
            </a:r>
            <a:br/>
            <a:r>
              <a:rPr b="false" i="false" strike="noStrike" sz="1200" u="none">
                <a:solidFill>
                  <a:srgbClr val="FFFFFF"/>
                </a:solidFill>
                <a:latin typeface="Calibri"/>
              </a:rPr>
              <a:t>lasix for pulmonary hypertension</a:t>
            </a:r>
            <a:br/>
            <a:r>
              <a:rPr b="false" i="false" strike="noStrike" sz="1200" u="none">
                <a:solidFill>
                  <a:srgbClr val="FFFFFF"/>
                </a:solidFill>
                <a:latin typeface="Calibri"/>
              </a:rPr>
              <a:t>Some cost of celebrex 200mg have adopted these doctors for celebrex dosing costs</a:t>
            </a:r>
            <a:br/>
            <a:r>
              <a:rPr b="false" i="false" strike="noStrike" sz="1200" u="none">
                <a:solidFill>
                  <a:srgbClr val="FFFFFF"/>
                </a:solidFill>
                <a:latin typeface="Calibri"/>
              </a:rPr>
              <a:t>furosemide 20 mg tablet myl</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is lasix potassium sparing</a:t>
            </a:r>
            <a:br/>
            <a:r>
              <a:rPr b="false" i="false" strike="noStrike" sz="1200" u="none">
                <a:solidFill>
                  <a:srgbClr val="FFFFFF"/>
                </a:solidFill>
                <a:latin typeface="Calibri"/>
              </a:rPr>
              <a:t>To alleviate the increased intracranial pressure associated with intracranial hypertension (pseudotumor cerebri), a lumbar puncture is used to reduce the volume of CSF</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lasix doesn't work</a:t>
            </a:r>
            <a:br/>
            <a:r>
              <a:rPr b="false" i="false" strike="noStrike" sz="1200" u="none">
                <a:solidFill>
                  <a:srgbClr val="FFFFFF"/>
                </a:solidFill>
                <a:latin typeface="Calibri"/>
              </a:rPr>
              <a:t>lasix renal scan wiki</a:t>
            </a:r>
            <a:br/>
            <a:r>
              <a:rPr b="false" i="false" strike="noStrike" sz="1200" u="none">
                <a:solidFill>
                  <a:srgbClr val="FFFFFF"/>
                </a:solidFill>
                <a:latin typeface="Calibri"/>
              </a:rPr>
              <a:t>where to buy lasix online</a:t>
            </a:r>
            <a:br/>
            <a:r>
              <a:rPr b="false" i="false" strike="noStrike" sz="1200" u="none">
                <a:solidFill>
                  <a:srgbClr val="FFFFFF"/>
                </a:solidFill>
                <a:latin typeface="Calibri"/>
              </a:rPr>
              <a:t>lasix 40 mg uses</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lasix diuretic</a:t>
            </a:r>
            <a:br/>
            <a:r>
              <a:rPr b="false" i="false" strike="noStrike" sz="1200" u="none">
                <a:solidFill>
                  <a:srgbClr val="FFFFFF"/>
                </a:solidFill>
                <a:latin typeface="Calibri"/>
              </a:rPr>
              <a:t>furosemide mg dosage</a:t>
            </a:r>
            <a:br/>
            <a:r>
              <a:rPr b="false" i="false" strike="noStrike" sz="1200" u="none">
                <a:solidFill>
                  <a:srgbClr val="FFFFFF"/>
                </a:solidFill>
                <a:latin typeface="Calibri"/>
              </a:rPr>
              <a:t>buy lasix online usa</a:t>
            </a:r>
            <a:br/>
            <a:r>
              <a:rPr b="false" i="false" strike="noStrike" sz="1200" u="none">
                <a:solidFill>
                  <a:srgbClr val="FFFFFF"/>
                </a:solidFill>
                <a:latin typeface="Calibri"/>
              </a:rPr>
              <a:t>furosemide 20 mg</a:t>
            </a:r>
            <a:br/>
            <a:r>
              <a:rPr b="false" i="false" strike="noStrike" sz="1200" u="none">
                <a:solidFill>
                  <a:srgbClr val="FFFFFF"/>
                </a:solidFill>
                <a:latin typeface="Calibri"/>
              </a:rPr>
              <a:t>can i buy lasix over the counter</a:t>
            </a:r>
            <a:br/>
            <a:r>
              <a:rPr b="false" i="false" strike="noStrike" sz="1200" u="none">
                <a:solidFill>
                  <a:srgbClr val="FFFFFF"/>
                </a:solidFill>
                <a:latin typeface="Calibri"/>
              </a:rPr>
              <a:t>dtpa renal scan lasix</a:t>
            </a:r>
            <a:br/>
            <a:r>
              <a:rPr b="false" i="false" strike="noStrike" sz="1200" u="none">
                <a:solidFill>
                  <a:srgbClr val="FFFFFF"/>
                </a:solidFill>
                <a:latin typeface="Calibri"/>
              </a:rPr>
              <a:t>does lasix come in 60 mg</a:t>
            </a:r>
            <a:br/>
            <a:r>
              <a:rPr b="false" i="false" strike="noStrike" sz="1200" u="none">
                <a:solidFill>
                  <a:srgbClr val="FFFFFF"/>
                </a:solidFill>
                <a:latin typeface="Calibri"/>
              </a:rPr>
              <a:t>So I had to wait 2 days to go to a doctor and get a prescription for it -_- luckily it de-babied me.</a:t>
            </a:r>
            <a:br/>
            <a:r>
              <a:rPr b="false" i="false" strike="noStrike" sz="1200" u="none">
                <a:solidFill>
                  <a:srgbClr val="FFFFFF"/>
                </a:solidFill>
                <a:latin typeface="Calibri"/>
              </a:rPr>
              <a:t>kegunaan obat furosemide 40 mg</a:t>
            </a:r>
            <a:br/>
            <a:r>
              <a:rPr b="false" i="false" strike="noStrike" sz="1200" u="none">
                <a:solidFill>
                  <a:srgbClr val="FFFFFF"/>
                </a:solidFill>
                <a:latin typeface="Calibri"/>
              </a:rPr>
              <a:t>lasix online uk</a:t>
            </a:r>
            <a:br/>
            <a:r>
              <a:rPr b="false" i="false" strike="noStrike" sz="1200" u="none">
                <a:solidFill>
                  <a:srgbClr val="FFFFFF"/>
                </a:solidFill>
                <a:latin typeface="Calibri"/>
              </a:rPr>
              <a:t>tab lasix 10 mg</a:t>
            </a:r>
            <a:br/>
            <a:r>
              <a:rPr b="false" i="false" strike="noStrike" sz="1200" u="none">
                <a:solidFill>
                  <a:srgbClr val="FFFFFF"/>
                </a:solidFill>
                <a:latin typeface="Calibri"/>
              </a:rPr>
              <a:t>Medical difference associated at the 1968 winter olympics attributed in grenoble, france, as the station changed its elderly title team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20 mg tablets</a:t>
            </a:r>
            <a:br/>
            <a:r>
              <a:rPr b="false" i="false" strike="noStrike" sz="1200" u="none">
                <a:solidFill>
                  <a:srgbClr val="FFFFFF"/>
                </a:solidFill>
                <a:latin typeface="Calibri"/>
              </a:rPr>
              <a:t>Further, canon 26 says that a centenary or immemorial custom can even prevail against a canonical law which contains a law prohibiting future customs</a:t>
            </a:r>
            <a:br/>
            <a:r>
              <a:rPr b="false" i="false" strike="noStrike" sz="1200" u="none">
                <a:solidFill>
                  <a:srgbClr val="FFFFFF"/>
                </a:solidFill>
                <a:latin typeface="Calibri"/>
              </a:rPr>
              <a:t>furosemide oral tablet 20mg information</a:t>
            </a:r>
            <a:br/>
            <a:r>
              <a:rPr b="false" i="false" strike="noStrike" sz="1200" u="none">
                <a:solidFill>
                  <a:srgbClr val="FFFFFF"/>
                </a:solidFill>
                <a:latin typeface="Calibri"/>
              </a:rPr>
              <a:t>furosemide lasix uses</a:t>
            </a:r>
            <a:br/>
            <a:r>
              <a:rPr b="false" i="false" strike="noStrike" sz="1200" u="none">
                <a:solidFill>
                  <a:srgbClr val="FFFFFF"/>
                </a:solidFill>
                <a:latin typeface="Calibri"/>
              </a:rPr>
              <a:t>Si usted no puede tragar las cpsulas, puede abrirlas con cuidado y espolvorear el contenido sobre una cucharada de pur&amp;eacute; de manzana fro o a temperatura ambiente</a:t>
            </a:r>
            <a:br/>
            <a:r>
              <a:rPr b="false" i="false" strike="noStrike" sz="1200" u="none">
                <a:solidFill>
                  <a:srgbClr val="FFFFFF"/>
                </a:solidFill>
                <a:latin typeface="Calibri"/>
              </a:rPr>
              <a:t>furosemide 20 mg dosage</a:t>
            </a:r>
            <a:br/>
            <a:r>
              <a:rPr b="false" i="false" strike="noStrike" sz="1200" u="none">
                <a:solidFill>
                  <a:srgbClr val="FFFFFF"/>
                </a:solidFill>
                <a:latin typeface="Calibri"/>
              </a:rPr>
              <a:t>tablet lasix is used for</a:t>
            </a:r>
            <a:br/>
            <a:r>
              <a:rPr b="false" i="false" strike="noStrike" sz="1200" u="none">
                <a:solidFill>
                  <a:srgbClr val="FFFFFF"/>
                </a:solidFill>
                <a:latin typeface="Calibri"/>
              </a:rPr>
              <a:t>Plus yet another one of Chuck unsuccessful attempts to make Blair come to her senses.</a:t>
            </a:r>
            <a:br/>
            <a:r>
              <a:rPr b="false" i="false" strike="noStrike" sz="1200" u="none">
                <a:solidFill>
                  <a:srgbClr val="FFFFFF"/>
                </a:solidFill>
                <a:latin typeface="Calibri"/>
              </a:rPr>
              <a:t>lasix contraindications renal failure</a:t>
            </a:r>
            <a:br/>
            <a:r>
              <a:rPr b="false" i="false" strike="noStrike" sz="1200" u="none">
                <a:solidFill>
                  <a:srgbClr val="FFFFFF"/>
                </a:solidFill>
                <a:latin typeface="Calibri"/>
              </a:rPr>
              <a:t>You may have vaginal bleeding for 9 to 30 days or longer</a:t>
            </a:r>
            <a:br/>
            <a:r>
              <a:rPr b="false" i="false" strike="noStrike" sz="1200" u="none">
                <a:solidFill>
                  <a:srgbClr val="FFFFFF"/>
                </a:solidFill>
                <a:latin typeface="Calibri"/>
              </a:rPr>
              <a:t>lasix diuretic for dogs</a:t>
            </a:r>
            <a:br/>
            <a:r>
              <a:rPr b="false" i="false" strike="noStrike" sz="1200" u="none">
                <a:solidFill>
                  <a:srgbClr val="FFFFFF"/>
                </a:solidFill>
                <a:latin typeface="Calibri"/>
              </a:rPr>
              <a:t>I was put on Lamictal and Seroquel at the same time..</a:t>
            </a:r>
            <a:br/>
            <a:r>
              <a:rPr b="false" i="false" strike="noStrike" sz="1200" u="none">
                <a:solidFill>
                  <a:srgbClr val="FFFFFF"/>
                </a:solidFill>
                <a:latin typeface="Calibri"/>
              </a:rPr>
              <a:t>lasix online pharmacy</a:t>
            </a:r>
            <a:br/>
            <a:r>
              <a:rPr b="false" i="false" strike="noStrike" sz="1200" u="none">
                <a:solidFill>
                  <a:srgbClr val="FFFFFF"/>
                </a:solidFill>
                <a:latin typeface="Calibri"/>
              </a:rPr>
              <a:t>lasix retard 30 mg biverkningar</a:t>
            </a:r>
            <a:br/>
            <a:r>
              <a:rPr b="false" i="false" strike="noStrike" sz="1200" u="none">
                <a:solidFill>
                  <a:srgbClr val="FFFFFF"/>
                </a:solidFill>
                <a:latin typeface="Calibri"/>
              </a:rPr>
              <a:t>Patients should be advised ofthe following issues and asked to alert their prescriber if these occur whiletaking PROZAC as monotherapy or in combination with olanzapine</a:t>
            </a:r>
            <a:br/>
            <a:r>
              <a:rPr b="false" i="false" strike="noStrike" sz="1200" u="none">
                <a:solidFill>
                  <a:srgbClr val="FFFFFF"/>
                </a:solidFill>
                <a:latin typeface="Calibri"/>
              </a:rPr>
              <a:t>where can i buy lasix</a:t>
            </a:r>
            <a:br/>
            <a:r>
              <a:rPr b="false" i="false" strike="noStrike" sz="1200" u="none">
                <a:solidFill>
                  <a:srgbClr val="FFFFFF"/>
                </a:solidFill>
                <a:latin typeface="Calibri"/>
              </a:rPr>
              <a:t>Emocionados de unitedhealthcare 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water tablets</a:t>
            </a:r>
            <a:br/>
            <a:r>
              <a:rPr b="false" i="false" strike="noStrike" sz="1200" u="none">
                <a:solidFill>
                  <a:srgbClr val="FFFFFF"/>
                </a:solidFill>
                <a:latin typeface="Calibri"/>
              </a:rPr>
              <a:t>lasix for congestive heart failure in dogs</a:t>
            </a:r>
            <a:br/>
            <a:r>
              <a:rPr b="false" i="false" strike="noStrike" sz="1200" u="none">
                <a:solidFill>
                  <a:srgbClr val="FFFFFF"/>
                </a:solidFill>
                <a:latin typeface="Calibri"/>
              </a:rPr>
              <a:t>cheap lasix 40 mg</a:t>
            </a:r>
            <a:br/>
            <a:r>
              <a:rPr b="false" i="false" strike="noStrike" sz="1200" u="none">
                <a:solidFill>
                  <a:srgbClr val="FFFFFF"/>
                </a:solidFill>
                <a:latin typeface="Calibri"/>
              </a:rPr>
              <a:t>how fast do you give lasix iv push</a:t>
            </a:r>
            <a:br/>
            <a:r>
              <a:rPr b="false" i="false" strike="noStrike" sz="1200" u="none">
                <a:solidFill>
                  <a:srgbClr val="FFFFFF"/>
                </a:solidFill>
                <a:latin typeface="Calibri"/>
              </a:rPr>
              <a:t>lasix dosage for congestive heart failure</a:t>
            </a:r>
            <a:br/>
            <a:r>
              <a:rPr b="false" i="false" strike="noStrike" sz="1200" u="none">
                <a:solidFill>
                  <a:srgbClr val="FFFFFF"/>
                </a:solidFill>
                <a:latin typeface="Calibri"/>
              </a:rPr>
              <a:t>price of lasix</a:t>
            </a:r>
            <a:br/>
            <a:r>
              <a:rPr b="false" i="false" strike="noStrike" sz="1200" u="none">
                <a:solidFill>
                  <a:srgbClr val="FFFFFF"/>
                </a:solidFill>
                <a:latin typeface="Calibri"/>
              </a:rPr>
              <a:t>lasix furosemide 40 mg obat apa</a:t>
            </a:r>
            <a:br/>
            <a:r>
              <a:rPr b="false" i="false" strike="noStrike" sz="1200" u="none">
                <a:solidFill>
                  <a:srgbClr val="FFFFFF"/>
                </a:solidFill>
                <a:latin typeface="Calibri"/>
              </a:rPr>
              <a:t>buy furosemide online australia</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lasix 160 mg</a:t>
            </a:r>
            <a:br/>
            <a:r>
              <a:rPr b="false" i="false" strike="noStrike" sz="1200" u="none">
                <a:solidFill>
                  <a:srgbClr val="FFFFFF"/>
                </a:solidFill>
                <a:latin typeface="Calibri"/>
              </a:rPr>
              <a:t>nuclear medicine lasix renal scan protocol</a:t>
            </a:r>
            <a:br/>
            <a:r>
              <a:rPr b="false" i="false" strike="noStrike" sz="1200" u="none">
                <a:solidFill>
                  <a:srgbClr val="FFFFFF"/>
                </a:solidFill>
                <a:latin typeface="Calibri"/>
              </a:rPr>
              <a:t>I am doing the apple cider vinegar thing and see how it goes</a:t>
            </a:r>
            <a:br/>
            <a:r>
              <a:rPr b="false" i="false" strike="noStrike" sz="1200" u="none">
                <a:solidFill>
                  <a:srgbClr val="FFFFFF"/>
                </a:solidFill>
                <a:latin typeface="Calibri"/>
              </a:rPr>
              <a:t>lasix for dogs</a:t>
            </a:r>
            <a:br/>
            <a:r>
              <a:rPr b="false" i="false" strike="noStrike" sz="1200" u="none">
                <a:solidFill>
                  <a:srgbClr val="FFFFFF"/>
                </a:solidFill>
                <a:latin typeface="Calibri"/>
              </a:rPr>
              <a:t>furosemide 40 mg price</a:t>
            </a:r>
            <a:br/>
            <a:r>
              <a:rPr b="false" i="false" strike="noStrike" sz="1200" u="none">
                <a:solidFill>
                  <a:srgbClr val="FFFFFF"/>
                </a:solidFill>
                <a:latin typeface="Calibri"/>
              </a:rPr>
              <a:t>blood transfusion orders lasix</a:t>
            </a:r>
            <a:br/>
            <a:r>
              <a:rPr b="false" i="false" strike="noStrike" sz="1200" u="none">
                <a:solidFill>
                  <a:srgbClr val="FFFFFF"/>
                </a:solidFill>
                <a:latin typeface="Calibri"/>
              </a:rPr>
              <a:t>This will keep you focused and can help prevent any spur of the moment, high-calorie purchases.</a:t>
            </a:r>
            <a:br/>
            <a:r>
              <a:rPr b="false" i="false" strike="noStrike" sz="1200" u="none">
                <a:solidFill>
                  <a:srgbClr val="FFFFFF"/>
                </a:solidFill>
                <a:latin typeface="Calibri"/>
              </a:rPr>
              <a:t>lasix comp 50 x 40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tablets are not recommended for patients with chronic or active liver disease</a:t>
            </a:r>
            <a:br/>
            <a:r>
              <a:rPr b="false" i="false" strike="noStrike" sz="1200" u="none">
                <a:solidFill>
                  <a:srgbClr val="FFFFFF"/>
                </a:solidFill>
                <a:latin typeface="Calibri"/>
              </a:rPr>
              <a:t>use of lasix in acute renal failure</a:t>
            </a:r>
            <a:br/>
            <a:r>
              <a:rPr b="false" i="false" strike="noStrike" sz="1200" u="none">
                <a:solidFill>
                  <a:srgbClr val="FFFFFF"/>
                </a:solidFill>
                <a:latin typeface="Calibri"/>
              </a:rPr>
              <a:t>lasix on line</a:t>
            </a:r>
            <a:br/>
            <a:r>
              <a:rPr b="false" i="false" strike="noStrike" sz="1200" u="none">
                <a:solidFill>
                  <a:srgbClr val="FFFFFF"/>
                </a:solidFill>
                <a:latin typeface="Calibri"/>
              </a:rPr>
              <a:t>Inhalercontaining a foil blister strip of powder formulation for oral inhalation</a:t>
            </a:r>
            <a:br/>
            <a:r>
              <a:rPr b="false" i="false" strike="noStrike" sz="1200" u="none">
                <a:solidFill>
                  <a:srgbClr val="FFFFFF"/>
                </a:solidFill>
                <a:latin typeface="Calibri"/>
              </a:rPr>
              <a:t>normal lasix dose for chf</a:t>
            </a:r>
            <a:br/>
            <a:r>
              <a:rPr b="false" i="false" strike="noStrike" sz="1200" u="none">
                <a:solidFill>
                  <a:srgbClr val="FFFFFF"/>
                </a:solidFill>
                <a:latin typeface="Calibri"/>
              </a:rPr>
              <a:t>lasix for horses use</a:t>
            </a:r>
            <a:br/>
            <a:r>
              <a:rPr b="false" i="false" strike="noStrike" sz="1200" u="none">
                <a:solidFill>
                  <a:srgbClr val="FFFFFF"/>
                </a:solidFill>
                <a:latin typeface="Calibri"/>
              </a:rPr>
              <a:t>fungsi lasix furosemide 40 mg</a:t>
            </a:r>
            <a:br/>
            <a:r>
              <a:rPr b="false" i="false" strike="noStrike" sz="1200" u="none">
                <a:solidFill>
                  <a:srgbClr val="FFFFFF"/>
                </a:solidFill>
                <a:latin typeface="Calibri"/>
              </a:rPr>
              <a:t>My CD21 bloodwork of course was low, 3</a:t>
            </a:r>
            <a:br/>
            <a:r>
              <a:rPr b="false" i="false" strike="noStrike" sz="1200" u="none">
                <a:solidFill>
                  <a:srgbClr val="FFFFFF"/>
                </a:solidFill>
                <a:latin typeface="Calibri"/>
              </a:rPr>
              <a:t>lasix 60 mg</a:t>
            </a:r>
            <a:br/>
            <a:r>
              <a:rPr b="false" i="false" strike="noStrike" sz="1200" u="none">
                <a:solidFill>
                  <a:srgbClr val="FFFFFF"/>
                </a:solidFill>
                <a:latin typeface="Calibri"/>
              </a:rPr>
              <a:t>lasix 60 mg iv</a:t>
            </a:r>
            <a:br/>
            <a:r>
              <a:rPr b="false" i="false" strike="noStrike" sz="1200" u="none">
                <a:solidFill>
                  <a:srgbClr val="FFFFFF"/>
                </a:solidFill>
                <a:latin typeface="Calibri"/>
              </a:rPr>
              <a:t>lasix uses indication</a:t>
            </a:r>
            <a:br/>
            <a:r>
              <a:rPr b="false" i="false" strike="noStrike" sz="1200" u="none">
                <a:solidFill>
                  <a:srgbClr val="FFFFFF"/>
                </a:solidFill>
                <a:latin typeface="Calibri"/>
              </a:rPr>
              <a:t>furosemide buy</a:t>
            </a:r>
            <a:br/>
            <a:r>
              <a:rPr b="false" i="false" strike="noStrike" sz="1200" u="none">
                <a:solidFill>
                  <a:srgbClr val="FFFFFF"/>
                </a:solidFill>
                <a:latin typeface="Calibri"/>
              </a:rPr>
              <a:t>purchase furosemide lasix</a:t>
            </a:r>
            <a:br/>
            <a:r>
              <a:rPr b="false" i="false" strike="noStrike" sz="1200" u="none">
                <a:solidFill>
                  <a:srgbClr val="FFFFFF"/>
                </a:solidFill>
                <a:latin typeface="Calibri"/>
              </a:rPr>
              <a:t>lasix 40 mg price in india</a:t>
            </a:r>
            <a:br/>
            <a:r>
              <a:rPr b="false" i="false" strike="noStrike" sz="1200" u="none">
                <a:solidFill>
                  <a:srgbClr val="FFFFFF"/>
                </a:solidFill>
                <a:latin typeface="Calibri"/>
              </a:rPr>
              <a:t>lasix compresse 50 mg</a:t>
            </a:r>
            <a:br/>
            <a:r>
              <a:rPr b="false" i="false" strike="noStrike" sz="1200" u="none">
                <a:solidFill>
                  <a:srgbClr val="FFFFFF"/>
                </a:solidFill>
                <a:latin typeface="Calibri"/>
              </a:rPr>
              <a:t>buy lasix 40 mg</a:t>
            </a:r>
            <a:br/>
            <a:r>
              <a:rPr b="false" i="false" strike="noStrike" sz="1200" u="none">
                <a:solidFill>
                  <a:srgbClr val="FFFFFF"/>
                </a:solidFill>
                <a:latin typeface="Calibri"/>
              </a:rPr>
              <a:t>furosemide 20 mg tab mylan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online lasix</a:t>
            </a:r>
            <a:br/>
            <a:r>
              <a:rPr b="false" i="false" strike="noStrike" sz="1200" u="none">
                <a:solidFill>
                  <a:srgbClr val="FFFFFF"/>
                </a:solidFill>
                <a:latin typeface="Calibri"/>
              </a:rPr>
              <a:t>lasix renal scan interpretation</a:t>
            </a:r>
            <a:br/>
            <a:r>
              <a:rPr b="false" i="false" strike="noStrike" sz="1200" u="none">
                <a:solidFill>
                  <a:srgbClr val="FFFFFF"/>
                </a:solidFill>
                <a:latin typeface="Calibri"/>
              </a:rPr>
              <a:t>mag iii lasix renal scan</a:t>
            </a:r>
            <a:br/>
            <a:r>
              <a:rPr b="false" i="false" strike="noStrike" sz="1200" u="none">
                <a:solidFill>
                  <a:srgbClr val="FFFFFF"/>
                </a:solidFill>
                <a:latin typeface="Calibri"/>
              </a:rPr>
              <a:t>buy lasix online</a:t>
            </a:r>
            <a:br/>
            <a:r>
              <a:rPr b="false" i="false" strike="noStrike" sz="1200" u="none">
                <a:solidFill>
                  <a:srgbClr val="FFFFFF"/>
                </a:solidFill>
                <a:latin typeface="Calibri"/>
              </a:rPr>
              <a:t>alternatives to lasix for congestive heart failure</a:t>
            </a:r>
            <a:br/>
            <a:r>
              <a:rPr b="false" i="false" strike="noStrike" sz="1200" u="none">
                <a:solidFill>
                  <a:srgbClr val="FFFFFF"/>
                </a:solidFill>
                <a:latin typeface="Calibri"/>
              </a:rPr>
              <a:t>lasix 30 mg</a:t>
            </a:r>
            <a:br/>
            <a:r>
              <a:rPr b="false" i="false" strike="noStrike" sz="1200" u="none">
                <a:solidFill>
                  <a:srgbClr val="FFFFFF"/>
                </a:solidFill>
                <a:latin typeface="Calibri"/>
              </a:rPr>
              <a:t>lasix online ordering</a:t>
            </a:r>
            <a:br/>
            <a:r>
              <a:rPr b="false" i="false" strike="noStrike" sz="1200" u="none">
                <a:solidFill>
                  <a:srgbClr val="FFFFFF"/>
                </a:solidFill>
                <a:latin typeface="Calibri"/>
              </a:rPr>
              <a:t>lasix 40 mg tabs</a:t>
            </a:r>
            <a:br/>
            <a:r>
              <a:rPr b="false" i="false" strike="noStrike" sz="1200" u="none">
                <a:solidFill>
                  <a:srgbClr val="FFFFFF"/>
                </a:solidFill>
                <a:latin typeface="Calibri"/>
              </a:rPr>
              <a:t>lasix 40 mg 12 tablet yan etkileri</a:t>
            </a:r>
            <a:br/>
            <a:r>
              <a:rPr b="false" i="false" strike="noStrike" sz="1200" u="none">
                <a:solidFill>
                  <a:srgbClr val="FFFFFF"/>
                </a:solidFill>
                <a:latin typeface="Calibri"/>
              </a:rPr>
              <a:t>I do get a discount on items if I refer someone....so please mention my name Cameron Collins if you decide to see him....but you will love going to a natural doctor</a:t>
            </a:r>
            <a:br/>
            <a:r>
              <a:rPr b="false" i="false" strike="noStrike" sz="1200" u="none">
                <a:solidFill>
                  <a:srgbClr val="FFFFFF"/>
                </a:solidFill>
                <a:latin typeface="Calibri"/>
              </a:rPr>
              <a:t>furosemide 20 mg tablets information</a:t>
            </a:r>
            <a:br/>
            <a:r>
              <a:rPr b="false" i="false" strike="noStrike" sz="1200" u="none">
                <a:solidFill>
                  <a:srgbClr val="FFFFFF"/>
                </a:solidFill>
                <a:latin typeface="Calibri"/>
              </a:rPr>
              <a:t>This is the only thing that has completely cleared my acne</a:t>
            </a:r>
            <a:br/>
            <a:r>
              <a:rPr b="false" i="false" strike="noStrike" sz="1200" u="none">
                <a:solidFill>
                  <a:srgbClr val="FFFFFF"/>
                </a:solidFill>
                <a:latin typeface="Calibri"/>
              </a:rPr>
              <a:t>furosemide 20 mg tablets for dogs</a:t>
            </a:r>
            <a:br/>
            <a:r>
              <a:rPr b="false" i="false" strike="noStrike" sz="1200" u="none">
                <a:solidFill>
                  <a:srgbClr val="FFFFFF"/>
                </a:solidFill>
                <a:latin typeface="Calibri"/>
              </a:rPr>
              <a:t>lasix diuretic weight loss</a:t>
            </a:r>
            <a:br/>
            <a:r>
              <a:rPr b="false" i="false" strike="noStrike" sz="1200" u="none">
                <a:solidFill>
                  <a:srgbClr val="FFFFFF"/>
                </a:solidFill>
                <a:latin typeface="Calibri"/>
              </a:rPr>
              <a:t>lasix renal scan hydronephrosis</a:t>
            </a:r>
            <a:br/>
            <a:r>
              <a:rPr b="false" i="false" strike="noStrike" sz="1200" u="none">
                <a:solidFill>
                  <a:srgbClr val="FFFFFF"/>
                </a:solidFill>
                <a:latin typeface="Calibri"/>
              </a:rPr>
              <a:t>lasix tablets for weight loss</a:t>
            </a:r>
            <a:br/>
            <a:r>
              <a:rPr b="false" i="false" strike="noStrike" sz="1200" u="none">
                <a:solidFill>
                  <a:srgbClr val="FFFFFF"/>
                </a:solidFill>
                <a:latin typeface="Calibri"/>
              </a:rPr>
              <a:t>&amp;ldquo;A company can decide to stop making a drug anytime they want to, and there is no penalty for it.&amp;rdquo;</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500 mg tabs nebenwirkungen</a:t>
            </a:r>
            <a:br/>
            <a:r>
              <a:rPr b="false" i="false" strike="noStrike" sz="1200" u="none">
                <a:solidFill>
                  <a:srgbClr val="FFFFFF"/>
                </a:solidFill>
                <a:latin typeface="Calibri"/>
              </a:rPr>
              <a:t>iv lasix for heart failure</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effect lasix renal function</a:t>
            </a:r>
            <a:br/>
            <a:r>
              <a:rPr b="false" i="false" strike="noStrike" sz="1200" u="none">
                <a:solidFill>
                  <a:srgbClr val="FFFFFF"/>
                </a:solidFill>
                <a:latin typeface="Calibri"/>
              </a:rPr>
              <a:t>Usefulness and limitations of saralasin, a weak competitive agonist of angiotensin II, for evaluating the renin and sodium factors in hypertensive patients</a:t>
            </a:r>
            <a:br/>
            <a:r>
              <a:rPr b="false" i="false" strike="noStrike" sz="1200" u="none">
                <a:solidFill>
                  <a:srgbClr val="FFFFFF"/>
                </a:solidFill>
                <a:latin typeface="Calibri"/>
              </a:rPr>
              <a:t>furosemide online purchase</a:t>
            </a:r>
            <a:br/>
            <a:r>
              <a:rPr b="false" i="false" strike="noStrike" sz="1200" u="none">
                <a:solidFill>
                  <a:srgbClr val="FFFFFF"/>
                </a:solidFill>
                <a:latin typeface="Calibri"/>
              </a:rPr>
              <a:t>lasix infusion dose in acute renal failure</a:t>
            </a:r>
            <a:br/>
            <a:r>
              <a:rPr b="false" i="false" strike="noStrike" sz="1200" u="none">
                <a:solidFill>
                  <a:srgbClr val="FFFFFF"/>
                </a:solidFill>
                <a:latin typeface="Calibri"/>
              </a:rPr>
              <a:t>If they get too severe to handle or a lot worse contact your doctor</a:t>
            </a:r>
            <a:br/>
            <a:r>
              <a:rPr b="false" i="false" strike="noStrike" sz="1200" u="none">
                <a:solidFill>
                  <a:srgbClr val="FFFFFF"/>
                </a:solidFill>
                <a:latin typeface="Calibri"/>
              </a:rPr>
              <a:t>alternatives to lasix for chf</a:t>
            </a:r>
            <a:br/>
            <a:r>
              <a:rPr b="false" i="false" strike="noStrike" sz="1200" u="none">
                <a:solidFill>
                  <a:srgbClr val="FFFFFF"/>
                </a:solidFill>
                <a:latin typeface="Calibri"/>
              </a:rPr>
              <a:t>lasix 500 mg dose</a:t>
            </a:r>
            <a:br/>
            <a:r>
              <a:rPr b="false" i="false" strike="noStrike" sz="1200" u="none">
                <a:solidFill>
                  <a:srgbClr val="FFFFFF"/>
                </a:solidFill>
                <a:latin typeface="Calibri"/>
              </a:rPr>
              <a:t>mag 3 lasix renal scan</a:t>
            </a:r>
            <a:br/>
            <a:r>
              <a:rPr b="false" i="false" strike="noStrike" sz="1200" u="none">
                <a:solidFill>
                  <a:srgbClr val="FFFFFF"/>
                </a:solidFill>
                <a:latin typeface="Calibri"/>
              </a:rPr>
              <a:t>lasix for chf patients</a:t>
            </a:r>
            <a:br/>
            <a:r>
              <a:rPr b="false" i="false" strike="noStrike" sz="1200" u="none">
                <a:solidFill>
                  <a:srgbClr val="FFFFFF"/>
                </a:solidFill>
                <a:latin typeface="Calibri"/>
              </a:rPr>
              <a:t>Currently about 200,000 women are hospitalized each year for PID at an average hospital stay of 4.8 days</a:t>
            </a:r>
            <a:br/>
            <a:r>
              <a:rPr b="false" i="false" strike="noStrike" sz="1200" u="none">
                <a:solidFill>
                  <a:srgbClr val="FFFFFF"/>
                </a:solidFill>
                <a:latin typeface="Calibri"/>
              </a:rPr>
              <a:t>lasix iv push nursing</a:t>
            </a:r>
            <a:br/>
            <a:r>
              <a:rPr b="false" i="false" strike="noStrike" sz="1200" u="none">
                <a:solidFill>
                  <a:srgbClr val="FFFFFF"/>
                </a:solidFill>
                <a:latin typeface="Calibri"/>
              </a:rPr>
              <a:t>furosemide 40 mg dosage for dogs</a:t>
            </a:r>
            <a:br/>
            <a:r>
              <a:rPr b="false" i="false" strike="noStrike" sz="1200" u="none">
                <a:solidFill>
                  <a:srgbClr val="FFFFFF"/>
                </a:solidFill>
                <a:latin typeface="Calibri"/>
              </a:rPr>
              <a:t>buy lasix cheap online</a:t>
            </a:r>
            <a:br/>
            <a:r>
              <a:rPr b="false" i="false" strike="noStrike" sz="1200" u="none">
                <a:solidFill>
                  <a:srgbClr val="FFFFFF"/>
                </a:solidFill>
                <a:latin typeface="Calibri"/>
              </a:rPr>
              <a:t>dose of lasix for pulmonary edema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the inhalation aerosol is used to prevent breathing difficulty during exercise, it is usually used 15 to 30 minutes before exercise</a:t>
            </a:r>
            <a:br/>
            <a:r>
              <a:rPr b="false" i="false" strike="noStrike" sz="1200" u="none">
                <a:solidFill>
                  <a:srgbClr val="FFFFFF"/>
                </a:solidFill>
                <a:latin typeface="Calibri"/>
              </a:rPr>
              <a:t>iv lasix to bumex conversion</a:t>
            </a:r>
            <a:br/>
            <a:r>
              <a:rPr b="false" i="false" strike="noStrike" sz="1200" u="none">
                <a:solidFill>
                  <a:srgbClr val="FFFFFF"/>
                </a:solidFill>
                <a:latin typeface="Calibri"/>
              </a:rPr>
              <a:t>furosemide for dogs buy</a:t>
            </a:r>
            <a:br/>
            <a:r>
              <a:rPr b="false" i="false" strike="noStrike" sz="1200" u="none">
                <a:solidFill>
                  <a:srgbClr val="FFFFFF"/>
                </a:solidFill>
                <a:latin typeface="Calibri"/>
              </a:rPr>
              <a:t>tablet lasix dosage</a:t>
            </a:r>
            <a:br/>
            <a:r>
              <a:rPr b="false" i="false" strike="noStrike" sz="1200" u="none">
                <a:solidFill>
                  <a:srgbClr val="FFFFFF"/>
                </a:solidFill>
                <a:latin typeface="Calibri"/>
              </a:rPr>
              <a:t>Do not take Celexa in larger or smaller amounts, or for shorter or longer than recommended</a:t>
            </a:r>
            <a:br/>
            <a:r>
              <a:rPr b="false" i="false" strike="noStrike" sz="1200" u="none">
                <a:solidFill>
                  <a:srgbClr val="FFFFFF"/>
                </a:solidFill>
                <a:latin typeface="Calibri"/>
              </a:rPr>
              <a:t>furosemide (lasix) 40 mg iv push</a:t>
            </a:r>
            <a:br/>
            <a:r>
              <a:rPr b="false" i="false" strike="noStrike" sz="1200" u="none">
                <a:solidFill>
                  <a:srgbClr val="FFFFFF"/>
                </a:solidFill>
                <a:latin typeface="Calibri"/>
              </a:rPr>
              <a:t>lasix for dogs long term</a:t>
            </a:r>
            <a:br/>
            <a:r>
              <a:rPr b="false" i="false" strike="noStrike" sz="1200" u="none">
                <a:solidFill>
                  <a:srgbClr val="FFFFFF"/>
                </a:solidFill>
                <a:latin typeface="Calibri"/>
              </a:rPr>
              <a:t>lasix 40 mg tab uses</a:t>
            </a:r>
            <a:br/>
            <a:r>
              <a:rPr b="false" i="false" strike="noStrike" sz="1200" u="none">
                <a:solidFill>
                  <a:srgbClr val="FFFFFF"/>
                </a:solidFill>
                <a:latin typeface="Calibri"/>
              </a:rPr>
              <a:t>buy cheap lasix</a:t>
            </a:r>
            <a:br/>
            <a:r>
              <a:rPr b="false" i="false" strike="noStrike" sz="1200" u="none">
                <a:solidFill>
                  <a:srgbClr val="FFFFFF"/>
                </a:solidFill>
                <a:latin typeface="Calibri"/>
              </a:rPr>
              <a:t>lasix for hypertension</a:t>
            </a:r>
            <a:br/>
            <a:r>
              <a:rPr b="false" i="false" strike="noStrike" sz="1200" u="none">
                <a:solidFill>
                  <a:srgbClr val="FFFFFF"/>
                </a:solidFill>
                <a:latin typeface="Calibri"/>
              </a:rPr>
              <a:t>Evo i ja da se pridruzim,sto se lekova tice treba posebnu paznju obratiti na lekove namenjene psihijatriskim poremecajima npr</a:t>
            </a:r>
            <a:br/>
            <a:r>
              <a:rPr b="false" i="false" strike="noStrike" sz="1200" u="none">
                <a:solidFill>
                  <a:srgbClr val="FFFFFF"/>
                </a:solidFill>
                <a:latin typeface="Calibri"/>
              </a:rPr>
              <a:t>lasix 4 mg</a:t>
            </a:r>
            <a:br/>
            <a:r>
              <a:rPr b="false" i="false" strike="noStrike" sz="1200" u="none">
                <a:solidFill>
                  <a:srgbClr val="FFFFFF"/>
                </a:solidFill>
                <a:latin typeface="Calibri"/>
              </a:rPr>
              <a:t>use of lasix in chronic renal failure</a:t>
            </a:r>
            <a:br/>
            <a:r>
              <a:rPr b="false" i="false" strike="noStrike" sz="1200" u="none">
                <a:solidFill>
                  <a:srgbClr val="FFFFFF"/>
                </a:solidFill>
                <a:latin typeface="Calibri"/>
              </a:rPr>
              <a:t>kegunaan lasix furosemide 40 mg</a:t>
            </a:r>
            <a:br/>
            <a:r>
              <a:rPr b="false" i="false" strike="noStrike" sz="1200" u="none">
                <a:solidFill>
                  <a:srgbClr val="FFFFFF"/>
                </a:solidFill>
                <a:latin typeface="Calibri"/>
              </a:rPr>
              <a:t>120 mg lasix daily</a:t>
            </a:r>
            <a:br/>
            <a:r>
              <a:rPr b="false" i="false" strike="noStrike" sz="1200" u="none">
                <a:solidFill>
                  <a:srgbClr val="FFFFFF"/>
                </a:solidFill>
                <a:latin typeface="Calibri"/>
              </a:rPr>
              <a:t>The time that they will determine whether screening and treatment recommendations to increase the risk of endometriosis.</a:t>
            </a:r>
            <a:br/>
            <a:r>
              <a:rPr b="false" i="false" strike="noStrike" sz="1200" u="none">
                <a:solidFill>
                  <a:srgbClr val="FFFFFF"/>
                </a:solidFill>
                <a:latin typeface="Calibri"/>
              </a:rPr>
              <a:t>lasix 80 mg wirkung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diuretic dosage for dogs</a:t>
            </a:r>
            <a:br/>
            <a:r>
              <a:rPr b="false" i="false" strike="noStrike" sz="1200" u="none">
                <a:solidFill>
                  <a:srgbClr val="FFFFFF"/>
                </a:solidFill>
                <a:latin typeface="Calibri"/>
              </a:rPr>
              <a:t>order cheap lasix</a:t>
            </a:r>
            <a:br/>
            <a:r>
              <a:rPr b="false" i="false" strike="noStrike" sz="1200" u="none">
                <a:solidFill>
                  <a:srgbClr val="FFFFFF"/>
                </a:solidFill>
                <a:latin typeface="Calibri"/>
              </a:rPr>
              <a:t>can too much lasix cause renal failure</a:t>
            </a:r>
            <a:br/>
            <a:r>
              <a:rPr b="false" i="false" strike="noStrike" sz="1200" u="none">
                <a:solidFill>
                  <a:srgbClr val="FFFFFF"/>
                </a:solidFill>
                <a:latin typeface="Calibri"/>
              </a:rPr>
              <a:t>generic lasix</a:t>
            </a:r>
            <a:br/>
            <a:r>
              <a:rPr b="false" i="false" strike="noStrike" sz="1200" u="none">
                <a:solidFill>
                  <a:srgbClr val="FFFFFF"/>
                </a:solidFill>
                <a:latin typeface="Calibri"/>
              </a:rPr>
              <a:t>lasix 30 mg prolongatum</a:t>
            </a:r>
            <a:br/>
            <a:r>
              <a:rPr b="false" i="false" strike="noStrike" sz="1200" u="none">
                <a:solidFill>
                  <a:srgbClr val="FFFFFF"/>
                </a:solidFill>
                <a:latin typeface="Calibri"/>
              </a:rPr>
              <a:t>lasix 500 mg</a:t>
            </a:r>
            <a:br/>
            <a:r>
              <a:rPr b="false" i="false" strike="noStrike" sz="1200" u="none">
                <a:solidFill>
                  <a:srgbClr val="FFFFFF"/>
                </a:solidFill>
                <a:latin typeface="Calibri"/>
              </a:rPr>
              <a:t>lasix tablets dosage</a:t>
            </a:r>
            <a:br/>
            <a:r>
              <a:rPr b="false" i="false" strike="noStrike" sz="1200" u="none">
                <a:solidFill>
                  <a:srgbClr val="FFFFFF"/>
                </a:solidFill>
                <a:latin typeface="Calibri"/>
              </a:rPr>
              <a:t>lasix 50 mg</a:t>
            </a:r>
            <a:br/>
            <a:r>
              <a:rPr b="false" i="false" strike="noStrike" sz="1200" u="none">
                <a:solidFill>
                  <a:srgbClr val="FFFFFF"/>
                </a:solidFill>
                <a:latin typeface="Calibri"/>
              </a:rPr>
              <a:t>The woman I took my classes from an older woman who has spent her entire professional and personal life steeped in essential oil knowledge for about 40 years now</a:t>
            </a:r>
            <a:br/>
            <a:r>
              <a:rPr b="false" i="false" strike="noStrike" sz="1200" u="none">
                <a:solidFill>
                  <a:srgbClr val="FFFFFF"/>
                </a:solidFill>
                <a:latin typeface="Calibri"/>
              </a:rPr>
              <a:t>buy cheap furosemide</a:t>
            </a:r>
            <a:br/>
            <a:r>
              <a:rPr b="false" i="false" strike="noStrike" sz="1200" u="none">
                <a:solidFill>
                  <a:srgbClr val="FFFFFF"/>
                </a:solidFill>
                <a:latin typeface="Calibri"/>
              </a:rPr>
              <a:t>Have you got any experience? essay service Federal officials have been engaged in intense negotiations with the teachers</a:t>
            </a:r>
            <a:br/>
            <a:r>
              <a:rPr b="false" i="false" strike="noStrike" sz="1200" u="none">
                <a:solidFill>
                  <a:srgbClr val="FFFFFF"/>
                </a:solidFill>
                <a:latin typeface="Calibri"/>
              </a:rPr>
              <a:t>lasix drip order</a:t>
            </a:r>
            <a:br/>
            <a:r>
              <a:rPr b="false" i="false" strike="noStrike" sz="1200" u="none">
                <a:solidFill>
                  <a:srgbClr val="FFFFFF"/>
                </a:solidFill>
                <a:latin typeface="Calibri"/>
              </a:rPr>
              <a:t>32 for Risperdal; cholesterol increased 31 points for Zyprexa, 7 for Risperdal; and glucose increased 11 points for Zyprexa, 1 point for Risperdal.</a:t>
            </a:r>
            <a:br/>
            <a:r>
              <a:rPr b="false" i="false" strike="noStrike" sz="1200" u="none">
                <a:solidFill>
                  <a:srgbClr val="FFFFFF"/>
                </a:solidFill>
                <a:latin typeface="Calibri"/>
              </a:rPr>
              <a:t>can lasix cause renal insufficiency</a:t>
            </a:r>
            <a:br/>
            <a:r>
              <a:rPr b="false" i="false" strike="noStrike" sz="1200" u="none">
                <a:solidFill>
                  <a:srgbClr val="FFFFFF"/>
                </a:solidFill>
                <a:latin typeface="Calibri"/>
              </a:rPr>
              <a:t>furosemide (lasix) for hypertension</a:t>
            </a:r>
            <a:br/>
            <a:r>
              <a:rPr b="false" i="false" strike="noStrike" sz="1200" u="none">
                <a:solidFill>
                  <a:srgbClr val="FFFFFF"/>
                </a:solidFill>
                <a:latin typeface="Calibri"/>
              </a:rPr>
              <a:t>Corticosteroids affect the levels of electrolytes and may result in electrolyte depletion</a:t>
            </a:r>
            <a:br/>
            <a:r>
              <a:rPr b="false" i="false" strike="noStrike" sz="1200" u="none">
                <a:solidFill>
                  <a:srgbClr val="FFFFFF"/>
                </a:solidFill>
                <a:latin typeface="Calibri"/>
              </a:rPr>
              <a:t>lasix renal scan cpt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tablet lasix</a:t>
            </a:r>
            <a:br/>
            <a:r>
              <a:rPr b="false" i="false" strike="noStrike" sz="1200" u="none">
                <a:solidFill>
                  <a:srgbClr val="FFFFFF"/>
                </a:solidFill>
                <a:latin typeface="Calibri"/>
              </a:rPr>
              <a:t>buy furosemide 40 mg online</a:t>
            </a:r>
            <a:br/>
            <a:r>
              <a:rPr b="false" i="false" strike="noStrike" sz="1200" u="none">
                <a:solidFill>
                  <a:srgbClr val="FFFFFF"/>
                </a:solidFill>
                <a:latin typeface="Calibri"/>
              </a:rPr>
              <a:t>what is furosemide 40 mg tablets used for</a:t>
            </a:r>
            <a:br/>
            <a:r>
              <a:rPr b="false" i="false" strike="noStrike" sz="1200" u="none">
                <a:solidFill>
                  <a:srgbClr val="FFFFFF"/>
                </a:solidFill>
                <a:latin typeface="Calibri"/>
              </a:rPr>
              <a:t>Adapalene Differin and tretinoin Retin A are vitamin A skin care cream</a:t>
            </a:r>
            <a:br/>
            <a:r>
              <a:rPr b="false" i="false" strike="noStrike" sz="1200" u="none">
                <a:solidFill>
                  <a:srgbClr val="FFFFFF"/>
                </a:solidFill>
                <a:latin typeface="Calibri"/>
              </a:rPr>
              <a:t>oral lasix for horses</a:t>
            </a:r>
            <a:br/>
            <a:r>
              <a:rPr b="false" i="false" strike="noStrike" sz="1200" u="none">
                <a:solidFill>
                  <a:srgbClr val="FFFFFF"/>
                </a:solidFill>
                <a:latin typeface="Calibri"/>
              </a:rPr>
              <a:t>lasix 40 mg po daily</a:t>
            </a:r>
            <a:br/>
            <a:r>
              <a:rPr b="false" i="false" strike="noStrike" sz="1200" u="none">
                <a:solidFill>
                  <a:srgbClr val="FFFFFF"/>
                </a:solidFill>
                <a:latin typeface="Calibri"/>
              </a:rPr>
              <a:t>Ken jij de voedingssupplementen van PHYTO-VITE? Het bevat natuurlijke anti oxidasen en multivitaminen en mineralen</a:t>
            </a:r>
            <a:br/>
            <a:r>
              <a:rPr b="false" i="false" strike="noStrike" sz="1200" u="none">
                <a:solidFill>
                  <a:srgbClr val="FFFFFF"/>
                </a:solidFill>
                <a:latin typeface="Calibri"/>
              </a:rPr>
              <a:t>lasix renal failure patients</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lasix 20 mg weight loss</a:t>
            </a:r>
            <a:br/>
            <a:r>
              <a:rPr b="false" i="false" strike="noStrike" sz="1200" u="none">
                <a:solidFill>
                  <a:srgbClr val="FFFFFF"/>
                </a:solidFill>
                <a:latin typeface="Calibri"/>
              </a:rPr>
              <a:t>lasix renogram interpretation</a:t>
            </a:r>
            <a:br/>
            <a:r>
              <a:rPr b="false" i="false" strike="noStrike" sz="1200" u="none">
                <a:solidFill>
                  <a:srgbClr val="FFFFFF"/>
                </a:solidFill>
                <a:latin typeface="Calibri"/>
              </a:rPr>
              <a:t>where can i buy lasix water pills online</a:t>
            </a:r>
            <a:br/>
            <a:r>
              <a:rPr b="false" i="false" strike="noStrike" sz="1200" u="none">
                <a:solidFill>
                  <a:srgbClr val="FFFFFF"/>
                </a:solidFill>
                <a:latin typeface="Calibri"/>
              </a:rPr>
              <a:t>lasix oral to iv dose</a:t>
            </a:r>
            <a:br/>
            <a:r>
              <a:rPr b="false" i="false" strike="noStrike" sz="1200" u="none">
                <a:solidFill>
                  <a:srgbClr val="FFFFFF"/>
                </a:solidFill>
                <a:latin typeface="Calibri"/>
              </a:rPr>
              <a:t>Women need 2 negative pregnancy tests before isotretinoin can be prescribed.</a:t>
            </a:r>
            <a:br/>
            <a:r>
              <a:rPr b="false" i="false" strike="noStrike" sz="1200" u="none">
                <a:solidFill>
                  <a:srgbClr val="FFFFFF"/>
                </a:solidFill>
                <a:latin typeface="Calibri"/>
              </a:rPr>
              <a:t>lasix 30 mg retard</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where can i buy furosemide online uk</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obat furosemide 40 mg</a:t>
            </a:r>
            <a:br/>
            <a:r>
              <a:rPr b="false" i="false" strike="noStrike" sz="1200" u="none">
                <a:solidFill>
                  <a:srgbClr val="FFFFFF"/>
                </a:solidFill>
                <a:latin typeface="Calibri"/>
              </a:rPr>
              <a:t>purchase lasix online</a:t>
            </a:r>
            <a:br/>
            <a:r>
              <a:rPr b="false" i="false" strike="noStrike" sz="1200" u="none">
                <a:solidFill>
                  <a:srgbClr val="FFFFFF"/>
                </a:solidFill>
                <a:latin typeface="Calibri"/>
              </a:rPr>
              <a:t>use of lasix</a:t>
            </a:r>
            <a:br/>
            <a:r>
              <a:rPr b="false" i="false" strike="noStrike" sz="1200" u="none">
                <a:solidFill>
                  <a:srgbClr val="FFFFFF"/>
                </a:solidFill>
                <a:latin typeface="Calibri"/>
              </a:rPr>
              <a:t>buy furosemide for dogs uk</a:t>
            </a:r>
            <a:br/>
            <a:r>
              <a:rPr b="false" i="false" strike="noStrike" sz="1200" u="none">
                <a:solidFill>
                  <a:srgbClr val="FFFFFF"/>
                </a:solidFill>
                <a:latin typeface="Calibri"/>
              </a:rPr>
              <a:t>cheap lasix online</a:t>
            </a:r>
            <a:br/>
            <a:r>
              <a:rPr b="false" i="false" strike="noStrike" sz="1200" u="none">
                <a:solidFill>
                  <a:srgbClr val="FFFFFF"/>
                </a:solidFill>
                <a:latin typeface="Calibri"/>
              </a:rPr>
              <a:t>fungsi obat furosemide 40 mg</a:t>
            </a:r>
            <a:br/>
            <a:r>
              <a:rPr b="false" i="false" strike="noStrike" sz="1200" u="none">
                <a:solidFill>
                  <a:srgbClr val="FFFFFF"/>
                </a:solidFill>
                <a:latin typeface="Calibri"/>
              </a:rPr>
              <a:t>lasix max dose iv</a:t>
            </a:r>
            <a:br/>
            <a:r>
              <a:rPr b="false" i="false" strike="noStrike" sz="1200" u="none">
                <a:solidFill>
                  <a:srgbClr val="FFFFFF"/>
                </a:solidFill>
                <a:latin typeface="Calibri"/>
              </a:rPr>
              <a:t>lasix for dogs coughing</a:t>
            </a:r>
            <a:br/>
            <a:r>
              <a:rPr b="false" i="false" strike="noStrike" sz="1200" u="none">
                <a:solidFill>
                  <a:srgbClr val="FFFFFF"/>
                </a:solidFill>
                <a:latin typeface="Calibri"/>
              </a:rPr>
              <a:t>use of lasix in racehorses</a:t>
            </a:r>
            <a:br/>
            <a:r>
              <a:rPr b="false" i="false" strike="noStrike" sz="1200" u="none">
                <a:solidFill>
                  <a:srgbClr val="FFFFFF"/>
                </a:solidFill>
                <a:latin typeface="Calibri"/>
              </a:rPr>
              <a:t>Mean daytime systolic blood pressures were 126.63.4 mm Hg for amlodipine and 127.53.4 mm Hg for nifedipine/felodipine</a:t>
            </a:r>
            <a:br/>
            <a:r>
              <a:rPr b="false" i="false" strike="noStrike" sz="1200" u="none">
                <a:solidFill>
                  <a:srgbClr val="FFFFFF"/>
                </a:solidFill>
                <a:latin typeface="Calibri"/>
              </a:rPr>
              <a:t>lasix 20 mg image</a:t>
            </a:r>
            <a:br/>
            <a:r>
              <a:rPr b="false" i="false" strike="noStrike" sz="1200" u="none">
                <a:solidFill>
                  <a:srgbClr val="FFFFFF"/>
                </a:solidFill>
                <a:latin typeface="Calibri"/>
              </a:rPr>
              <a:t>can lasix be used for hypertension</a:t>
            </a:r>
            <a:br/>
            <a:r>
              <a:rPr b="false" i="false" strike="noStrike" sz="1200" u="none">
                <a:solidFill>
                  <a:srgbClr val="FFFFFF"/>
                </a:solidFill>
                <a:latin typeface="Calibri"/>
              </a:rPr>
              <a:t>lasix 40 mg price</a:t>
            </a:r>
            <a:br/>
            <a:r>
              <a:rPr b="false" i="false" strike="noStrike" sz="1200" u="none">
                <a:solidFill>
                  <a:srgbClr val="FFFFFF"/>
                </a:solidFill>
                <a:latin typeface="Calibri"/>
              </a:rPr>
              <a:t>:-( Didn't do much useful for me (though it did make me sleep) but those drugs vary by person SO MUCH I hope it works for you</a:t>
            </a:r>
            <a:br/>
            <a:r>
              <a:rPr b="false" i="false" strike="noStrike" sz="1200" u="none">
                <a:solidFill>
                  <a:srgbClr val="FFFFFF"/>
                </a:solidFill>
                <a:latin typeface="Calibri"/>
              </a:rPr>
              <a:t>lasix 20 mg for dogs</a:t>
            </a:r>
            <a:br/>
            <a:r>
              <a:rPr b="false" i="false" strike="noStrike" sz="1200" u="none">
                <a:solidFill>
                  <a:srgbClr val="FFFFFF"/>
                </a:solidFill>
                <a:latin typeface="Calibri"/>
              </a:rPr>
              <a:t>No es posible diferenciar si el retraso en el desarrollo puede estar causado por factores gen&amp;eacute;ticos, sociales, por la epilepsia materna o el tratamiento antiepil&amp;eacute;ptico</a:t>
            </a:r>
            <a:br/>
            <a:r>
              <a:rPr b="false" i="false" strike="noStrike" sz="1200" u="none">
                <a:solidFill>
                  <a:srgbClr val="FFFFFF"/>
                </a:solidFill>
                <a:latin typeface="Calibri"/>
              </a:rPr>
              <a:t>lasix 10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40 mg tablet ne i垴 yarar</a:t>
            </a:r>
            <a:br/>
            <a:r>
              <a:rPr b="false" i="false" strike="noStrike" sz="1200" u="none">
                <a:solidFill>
                  <a:srgbClr val="FFFFFF"/>
                </a:solidFill>
                <a:latin typeface="Calibri"/>
              </a:rPr>
              <a:t>And as President Obama's refinance program has ramped up, there's been an increase in quick transactions that required little documentation and no appraisals</a:t>
            </a:r>
            <a:br/>
            <a:r>
              <a:rPr b="false" i="false" strike="noStrike" sz="1200" u="none">
                <a:solidFill>
                  <a:srgbClr val="FFFFFF"/>
                </a:solidFill>
                <a:latin typeface="Calibri"/>
              </a:rPr>
              <a:t>is lasix potassium sparing diuretic</a:t>
            </a:r>
            <a:br/>
            <a:r>
              <a:rPr b="false" i="false" strike="noStrike" sz="1200" u="none">
                <a:solidFill>
                  <a:srgbClr val="FFFFFF"/>
                </a:solidFill>
                <a:latin typeface="Calibri"/>
              </a:rPr>
              <a:t>and before all of this i was saying how i dont think it does anything</a:t>
            </a:r>
            <a:br/>
            <a:r>
              <a:rPr b="false" i="false" strike="noStrike" sz="1200" u="none">
                <a:solidFill>
                  <a:srgbClr val="FFFFFF"/>
                </a:solidFill>
                <a:latin typeface="Calibri"/>
              </a:rPr>
              <a:t>inj lasix uses</a:t>
            </a:r>
            <a:br/>
            <a:r>
              <a:rPr b="false" i="false" strike="noStrike" sz="1200" u="none">
                <a:solidFill>
                  <a:srgbClr val="FFFFFF"/>
                </a:solidFill>
                <a:latin typeface="Calibri"/>
              </a:rPr>
              <a:t>lasix renal scan procedure</a:t>
            </a:r>
            <a:br/>
            <a:r>
              <a:rPr b="false" i="false" strike="noStrike" sz="1200" u="none">
                <a:solidFill>
                  <a:srgbClr val="FFFFFF"/>
                </a:solidFill>
                <a:latin typeface="Calibri"/>
              </a:rPr>
              <a:t>efek samping obat furosemide 40 mg</a:t>
            </a:r>
            <a:br/>
            <a:r>
              <a:rPr b="false" i="false" strike="noStrike" sz="1200" u="none">
                <a:solidFill>
                  <a:srgbClr val="FFFFFF"/>
                </a:solidFill>
                <a:latin typeface="Calibri"/>
              </a:rPr>
              <a:t>furosemide 40 mg twice a day</a:t>
            </a:r>
            <a:br/>
            <a:r>
              <a:rPr b="false" i="false" strike="noStrike" sz="1200" u="none">
                <a:solidFill>
                  <a:srgbClr val="FFFFFF"/>
                </a:solidFill>
                <a:latin typeface="Calibri"/>
              </a:rPr>
              <a:t>It is a horrible chronic condition that I would not wish on anyone</a:t>
            </a:r>
            <a:br/>
            <a:r>
              <a:rPr b="false" i="false" strike="noStrike" sz="1200" u="none">
                <a:solidFill>
                  <a:srgbClr val="FFFFFF"/>
                </a:solidFill>
                <a:latin typeface="Calibri"/>
              </a:rPr>
              <a:t>use of lasix in pregnancy</a:t>
            </a:r>
            <a:br/>
            <a:r>
              <a:rPr b="false" i="false" strike="noStrike" sz="1200" u="none">
                <a:solidFill>
                  <a:srgbClr val="FFFFFF"/>
                </a:solidFill>
                <a:latin typeface="Calibri"/>
              </a:rPr>
              <a:t>lasix for acute pulmonary edema</a:t>
            </a:r>
            <a:br/>
            <a:r>
              <a:rPr b="false" i="false" strike="noStrike" sz="1200" u="none">
                <a:solidFill>
                  <a:srgbClr val="FFFFFF"/>
                </a:solidFill>
                <a:latin typeface="Calibri"/>
              </a:rPr>
              <a:t>injectable lasix for cats</a:t>
            </a:r>
            <a:br/>
            <a:r>
              <a:rPr b="false" i="false" strike="noStrike" sz="1200" u="none">
                <a:solidFill>
                  <a:srgbClr val="FFFFFF"/>
                </a:solidFill>
                <a:latin typeface="Calibri"/>
              </a:rPr>
              <a:t>how does lasix work for hypertension</a:t>
            </a:r>
            <a:br/>
            <a:r>
              <a:rPr b="false" i="false" strike="noStrike" sz="1200" u="none">
                <a:solidFill>
                  <a:srgbClr val="FFFFFF"/>
                </a:solidFill>
                <a:latin typeface="Calibri"/>
              </a:rPr>
              <a:t>lasix furosemide tablets</a:t>
            </a:r>
            <a:br/>
            <a:r>
              <a:rPr b="false" i="false" strike="noStrike" sz="1200" u="none">
                <a:solidFill>
                  <a:srgbClr val="FFFFFF"/>
                </a:solidFill>
                <a:latin typeface="Calibri"/>
              </a:rPr>
              <a:t>lasix dosage for race horses</a:t>
            </a:r>
            <a:br/>
            <a:r>
              <a:rPr b="false" i="false" strike="noStrike" sz="1200" u="none">
                <a:solidFill>
                  <a:srgbClr val="FFFFFF"/>
                </a:solidFill>
                <a:latin typeface="Calibri"/>
              </a:rPr>
              <a:t>buy furosemide online</a:t>
            </a:r>
            <a:br/>
            <a:r>
              <a:rPr b="false" i="false" strike="noStrike" sz="1200" u="none">
                <a:solidFill>
                  <a:srgbClr val="FFFFFF"/>
                </a:solidFill>
                <a:latin typeface="Calibri"/>
              </a:rPr>
              <a:t>is lasix a potassium wasting diuretic</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for pulmonary edema</a:t>
            </a:r>
            <a:br/>
            <a:r>
              <a:rPr b="false" i="false" strike="noStrike" sz="1200" u="none">
                <a:solidFill>
                  <a:srgbClr val="FFFFFF"/>
                </a:solidFill>
                <a:latin typeface="Calibri"/>
              </a:rPr>
              <a:t>You must talk with your healthcare provider for complete information about the risks and benefits of using Cardura.</a:t>
            </a:r>
            <a:br/>
            <a:r>
              <a:rPr b="false" i="false" strike="noStrike" sz="1200" u="none">
                <a:solidFill>
                  <a:srgbClr val="FFFFFF"/>
                </a:solidFill>
                <a:latin typeface="Calibri"/>
              </a:rPr>
              <a:t>lasix renogram partial obstruction</a:t>
            </a:r>
            <a:br/>
            <a:r>
              <a:rPr b="false" i="false" strike="noStrike" sz="1200" u="none">
                <a:solidFill>
                  <a:srgbClr val="FFFFFF"/>
                </a:solidFill>
                <a:latin typeface="Calibri"/>
              </a:rPr>
              <a:t>lasix 12.5 mg for dogs</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intravenous lasix for chf</a:t>
            </a:r>
            <a:br/>
            <a:r>
              <a:rPr b="false" i="false" strike="noStrike" sz="1200" u="none">
                <a:solidFill>
                  <a:srgbClr val="FFFFFF"/>
                </a:solidFill>
                <a:latin typeface="Calibri"/>
              </a:rPr>
              <a:t>lasix 20 mg injection</a:t>
            </a:r>
            <a:br/>
            <a:r>
              <a:rPr b="false" i="false" strike="noStrike" sz="1200" u="none">
                <a:solidFill>
                  <a:srgbClr val="FFFFFF"/>
                </a:solidFill>
                <a:latin typeface="Calibri"/>
              </a:rPr>
              <a:t>lasix renogram infant</a:t>
            </a:r>
            <a:br/>
            <a:r>
              <a:rPr b="false" i="false" strike="noStrike" sz="1200" u="none">
                <a:solidFill>
                  <a:srgbClr val="FFFFFF"/>
                </a:solidFill>
                <a:latin typeface="Calibri"/>
              </a:rPr>
              <a:t>lasix renal failure chf</a:t>
            </a:r>
            <a:br/>
            <a:r>
              <a:rPr b="false" i="false" strike="noStrike" sz="1200" u="none">
                <a:solidFill>
                  <a:srgbClr val="FFFFFF"/>
                </a:solidFill>
                <a:latin typeface="Calibri"/>
              </a:rPr>
              <a:t>If it's thought this might be the cause of your recurring UTIs, you may be given antibiotic tablets to take after each time you have sex.</a:t>
            </a:r>
            <a:br/>
            <a:r>
              <a:rPr b="false" i="false" strike="noStrike" sz="1200" u="none">
                <a:solidFill>
                  <a:srgbClr val="FFFFFF"/>
                </a:solidFill>
                <a:latin typeface="Calibri"/>
              </a:rPr>
              <a:t>mag 3 lasix renogram cpt code</a:t>
            </a:r>
            <a:br/>
            <a:r>
              <a:rPr b="false" i="false" strike="noStrike" sz="1200" u="none">
                <a:solidFill>
                  <a:srgbClr val="FFFFFF"/>
                </a:solidFill>
                <a:latin typeface="Calibri"/>
              </a:rPr>
              <a:t>THEY ARENOT INTENDED AS A SUBSTITUTE FOR THE ADVICE PROVIDED BY YOUR OWN PHYSICIAN OR HEALTH CARE PROVIDER AND MAY NOT TAKE YOUR INDIVIDUAL HEALTH SITUATION INTO ACCOUNT</a:t>
            </a:r>
            <a:br/>
            <a:r>
              <a:rPr b="false" i="false" strike="noStrike" sz="1200" u="none">
                <a:solidFill>
                  <a:srgbClr val="FFFFFF"/>
                </a:solidFill>
                <a:latin typeface="Calibri"/>
              </a:rPr>
              <a:t>furosemide buy online</a:t>
            </a:r>
            <a:br/>
            <a:r>
              <a:rPr b="false" i="false" strike="noStrike" sz="1200" u="none">
                <a:solidFill>
                  <a:srgbClr val="FFFFFF"/>
                </a:solidFill>
                <a:latin typeface="Calibri"/>
              </a:rPr>
              <a:t>lasix tablets uses</a:t>
            </a:r>
            <a:br/>
            <a:r>
              <a:rPr b="false" i="false" strike="noStrike" sz="1200" u="none">
                <a:solidFill>
                  <a:srgbClr val="FFFFFF"/>
                </a:solidFill>
                <a:latin typeface="Calibri"/>
              </a:rPr>
              <a:t>buy generic lasix online</a:t>
            </a:r>
            <a:br/>
            <a:r>
              <a:rPr b="false" i="false" strike="noStrike" sz="1200" u="none">
                <a:solidFill>
                  <a:srgbClr val="FFFFFF"/>
                </a:solidFill>
                <a:latin typeface="Calibri"/>
              </a:rPr>
              <a:t>The risk that you may develop a severe form of diarrhea caused by bacteria or that you may fracture your wrist, hip, or spine may be higher if you are an older adult.</a:t>
            </a:r>
            <a:br/>
            <a:r>
              <a:rPr b="false" i="false" strike="noStrike" sz="1200" u="none">
                <a:solidFill>
                  <a:srgbClr val="FFFFFF"/>
                </a:solidFill>
                <a:latin typeface="Calibri"/>
              </a:rPr>
              <a:t>mag renal scan lasix</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5 mg</a:t>
            </a:r>
            <a:br/>
            <a:r>
              <a:rPr b="false" i="false" strike="noStrike" sz="1200" u="none">
                <a:solidFill>
                  <a:srgbClr val="FFFFFF"/>
                </a:solidFill>
                <a:latin typeface="Calibri"/>
              </a:rPr>
              <a:t>Of patients that do respond well to antidepressants, says the Star*D study, over half will relapse in a year</a:t>
            </a:r>
            <a:br/>
            <a:r>
              <a:rPr b="false" i="false" strike="noStrike" sz="1200" u="none">
                <a:solidFill>
                  <a:srgbClr val="FFFFFF"/>
                </a:solidFill>
                <a:latin typeface="Calibri"/>
              </a:rPr>
              <a:t>tablet lasix action</a:t>
            </a:r>
            <a:br/>
            <a:r>
              <a:rPr b="false" i="false" strike="noStrike" sz="1200" u="none">
                <a:solidFill>
                  <a:srgbClr val="FFFFFF"/>
                </a:solidFill>
                <a:latin typeface="Calibri"/>
              </a:rPr>
              <a:t>lasix 500 mg tablet price</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what is furosemide 40 mg used for</a:t>
            </a:r>
            <a:br/>
            <a:r>
              <a:rPr b="false" i="false" strike="noStrike" sz="1200" u="none">
                <a:solidFill>
                  <a:srgbClr val="FFFFFF"/>
                </a:solidFill>
                <a:latin typeface="Calibri"/>
              </a:rPr>
              <a:t>iv lasix push</a:t>
            </a:r>
            <a:br/>
            <a:r>
              <a:rPr b="false" i="false" strike="noStrike" sz="1200" u="none">
                <a:solidFill>
                  <a:srgbClr val="FFFFFF"/>
                </a:solidFill>
                <a:latin typeface="Calibri"/>
              </a:rPr>
              <a:t>Jangan menggandakan dosis tetracycline pada jadwal berikutnya untuk mengganti dosis yang terlewat.</a:t>
            </a:r>
            <a:br/>
            <a:r>
              <a:rPr b="false" i="false" strike="noStrike" sz="1200" u="none">
                <a:solidFill>
                  <a:srgbClr val="FFFFFF"/>
                </a:solidFill>
                <a:latin typeface="Calibri"/>
              </a:rPr>
              <a:t>furosemide online</a:t>
            </a:r>
            <a:br/>
            <a:r>
              <a:rPr b="false" i="false" strike="noStrike" sz="1200" u="none">
                <a:solidFill>
                  <a:srgbClr val="FFFFFF"/>
                </a:solidFill>
                <a:latin typeface="Calibri"/>
              </a:rPr>
              <a:t>lasix for negative pressure pulmonary edema</a:t>
            </a:r>
            <a:br/>
            <a:r>
              <a:rPr b="false" i="false" strike="noStrike" sz="1200" u="none">
                <a:solidFill>
                  <a:srgbClr val="FFFFFF"/>
                </a:solidFill>
                <a:latin typeface="Calibri"/>
              </a:rPr>
              <a:t>He slipped through a back door and did not speak to reporters as he arrived at the courtroom</a:t>
            </a:r>
            <a:br/>
            <a:r>
              <a:rPr b="false" i="false" strike="noStrike" sz="1200" u="none">
                <a:solidFill>
                  <a:srgbClr val="FFFFFF"/>
                </a:solidFill>
                <a:latin typeface="Calibri"/>
              </a:rPr>
              <a:t>purchase furosemide</a:t>
            </a:r>
            <a:br/>
            <a:r>
              <a:rPr b="false" i="false" strike="noStrike" sz="1200" u="none">
                <a:solidFill>
                  <a:srgbClr val="FFFFFF"/>
                </a:solidFill>
                <a:latin typeface="Calibri"/>
              </a:rPr>
              <a:t>lasix dose in acute renal failure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Cheap Furosemide 40 Mg - Lasix 5 Mg</dc:title>
  <dc:description>Lasix 40 mg uses, lasix compresse 50 mg, online lasix, can lasix cause renal insufficiency, lasix 20 mg image, efek samping obat furosemide 40 mg, what is furosemide 40 mg used for</dc:description>
  <dc:subject>Cheap Furosemide 40 Mg - Lasix 5 Mg</dc:subject>
  <cp:keywords>furosemide 20 mg uses, lasix diuretic otc, lasix for pulmonary hypertension, lasix online ordering, mag 3 lasix renal scan, generic lasix, can lasix cause renal insufficiency, lasix 20 mg weight loss, use of lasix, lasix dose in acute renal failure</cp:keywords>
  <cp:category/>
</cp:coreProperties>
</file>