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7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8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19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Lasix Online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pastillas lasix furosemide 40 mg</a:t>
            </a:r>
            <a:br/>
            <a:r>
              <a:rPr b="false" i="false" strike="noStrike" sz="1200" u="none">
                <a:solidFill>
                  <a:srgbClr val="FFFFFF"/>
                </a:solidFill>
                <a:latin typeface="Calibri"/>
              </a:rPr>
              <a:t>lasix 120 mg</a:t>
            </a:r>
            <a:br/>
            <a:r>
              <a:rPr b="false" i="false" strike="noStrike" sz="1200" u="none">
                <a:solidFill>
                  <a:srgbClr val="FFFFFF"/>
                </a:solidFill>
                <a:latin typeface="Calibri"/>
              </a:rPr>
              <a:t>short term treatment with dobutamine, or chronic therapy with digoxin) can also yield similar results &amp;mdash; i.e</a:t>
            </a:r>
            <a:br/>
            <a:r>
              <a:rPr b="false" i="false" strike="noStrike" sz="1200" u="none">
                <a:solidFill>
                  <a:srgbClr val="FFFFFF"/>
                </a:solidFill>
                <a:latin typeface="Calibri"/>
              </a:rPr>
              <a:t>lasix for chf in dogs</a:t>
            </a:r>
            <a:br/>
            <a:r>
              <a:rPr b="false" i="false" strike="noStrike" sz="1200" u="none">
                <a:solidFill>
                  <a:srgbClr val="FFFFFF"/>
                </a:solidFill>
                <a:latin typeface="Calibri"/>
              </a:rPr>
              <a:t>order lasix canada</a:t>
            </a:r>
            <a:br/>
            <a:r>
              <a:rPr b="false" i="false" strike="noStrike" sz="1200" u="none">
                <a:solidFill>
                  <a:srgbClr val="FFFFFF"/>
                </a:solidFill>
                <a:latin typeface="Calibri"/>
              </a:rPr>
              <a:t>More than 300 subjects between the ages of 30 and 50 participated in the clinical studies of Renova, which were conducted during a 48-week period at eight research centers nationwide</a:t>
            </a:r>
            <a:br/>
            <a:r>
              <a:rPr b="false" i="false" strike="noStrike" sz="1200" u="none">
                <a:solidFill>
                  <a:srgbClr val="FFFFFF"/>
                </a:solidFill>
                <a:latin typeface="Calibri"/>
              </a:rPr>
              <a:t>triple renal scan lasix</a:t>
            </a:r>
            <a:br/>
            <a:r>
              <a:rPr b="false" i="false" strike="noStrike" sz="1200" u="none">
                <a:solidFill>
                  <a:srgbClr val="FFFFFF"/>
                </a:solidFill>
                <a:latin typeface="Calibri"/>
              </a:rPr>
              <a:t>lasix for congestive heart failure</a:t>
            </a:r>
            <a:br/>
            <a:r>
              <a:rPr b="false" i="false" strike="noStrike" sz="1200" u="none">
                <a:solidFill>
                  <a:srgbClr val="FFFFFF"/>
                </a:solidFill>
                <a:latin typeface="Calibri"/>
              </a:rPr>
              <a:t>lasix 500 mg tabletten</a:t>
            </a:r>
            <a:br/>
            <a:r>
              <a:rPr b="false" i="false" strike="noStrike" sz="1200" u="none">
                <a:solidFill>
                  <a:srgbClr val="FFFFFF"/>
                </a:solidFill>
                <a:latin typeface="Calibri"/>
              </a:rPr>
              <a:t>buy 1000 furosemide uk</a:t>
            </a:r>
            <a:br/>
            <a:r>
              <a:rPr b="false" i="false" strike="noStrike" sz="1200" u="none">
                <a:solidFill>
                  <a:srgbClr val="FFFFFF"/>
                </a:solidFill>
                <a:latin typeface="Calibri"/>
              </a:rPr>
              <a:t>furosemide 20 mg tablets bp</a:t>
            </a:r>
            <a:br/>
            <a:r>
              <a:rPr b="false" i="false" strike="noStrike" sz="1200" u="none">
                <a:solidFill>
                  <a:srgbClr val="FFFFFF"/>
                </a:solidFill>
                <a:latin typeface="Calibri"/>
              </a:rPr>
              <a:t>They have explained that sensory overload can cause these problems and the brain can&amp;#39;t cope with so much information therefore causing balance/motion problems amongst other things</a:t>
            </a:r>
            <a:br/>
            <a:r>
              <a:rPr b="false" i="false" strike="noStrike" sz="1200" u="none">
                <a:solidFill>
                  <a:srgbClr val="FFFFFF"/>
                </a:solidFill>
                <a:latin typeface="Calibri"/>
              </a:rPr>
              <a:t>lasix 40 mg daily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furosemide lasix for horses</a:t>
            </a:r>
            <a:br/>
            <a:r>
              <a:rPr b="false" i="false" strike="noStrike" sz="1200" u="none">
                <a:solidFill>
                  <a:srgbClr val="FFFFFF"/>
                </a:solidFill>
                <a:latin typeface="Calibri"/>
              </a:rPr>
              <a:t>bumex po to lasix iv conversion</a:t>
            </a:r>
            <a:br/>
            <a:r>
              <a:rPr b="false" i="false" strike="noStrike" sz="1200" u="none">
                <a:solidFill>
                  <a:srgbClr val="FFFFFF"/>
                </a:solidFill>
                <a:latin typeface="Calibri"/>
              </a:rPr>
              <a:t>lasix 10 mg/ml</a:t>
            </a:r>
            <a:br/>
            <a:r>
              <a:rPr b="false" i="false" strike="noStrike" sz="1200" u="none">
                <a:solidFill>
                  <a:srgbClr val="FFFFFF"/>
                </a:solidFill>
                <a:latin typeface="Calibri"/>
              </a:rPr>
              <a:t>lasix 20 mg po daily</a:t>
            </a:r>
            <a:br/>
            <a:r>
              <a:rPr b="false" i="false" strike="noStrike" sz="1200" u="none">
                <a:solidFill>
                  <a:srgbClr val="FFFFFF"/>
                </a:solidFill>
                <a:latin typeface="Calibri"/>
              </a:rPr>
              <a:t>lasix diuretic dosage</a:t>
            </a:r>
            <a:br/>
            <a:r>
              <a:rPr b="false" i="false" strike="noStrike" sz="1200" u="none">
                <a:solidFill>
                  <a:srgbClr val="FFFFFF"/>
                </a:solidFill>
                <a:latin typeface="Calibri"/>
              </a:rPr>
              <a:t>where can i buy lasix online</a:t>
            </a:r>
            <a:br/>
            <a:r>
              <a:rPr b="false" i="false" strike="noStrike" sz="1200" u="none">
                <a:solidFill>
                  <a:srgbClr val="FFFFFF"/>
                </a:solidFill>
                <a:latin typeface="Calibri"/>
              </a:rPr>
              <a:t>This time was the same as the first, almost immediate relief came, but this time it came with a price</a:t>
            </a:r>
            <a:br/>
            <a:r>
              <a:rPr b="false" i="false" strike="noStrike" sz="1200" u="none">
                <a:solidFill>
                  <a:srgbClr val="FFFFFF"/>
                </a:solidFill>
                <a:latin typeface="Calibri"/>
              </a:rPr>
              <a:t>lasix 10 mg compresse</a:t>
            </a:r>
            <a:br/>
            <a:r>
              <a:rPr b="false" i="false" strike="noStrike" sz="1200" u="none">
                <a:solidFill>
                  <a:srgbClr val="FFFFFF"/>
                </a:solidFill>
                <a:latin typeface="Calibri"/>
              </a:rPr>
              <a:t>what does lasix do for the heart</a:t>
            </a:r>
            <a:br/>
            <a:r>
              <a:rPr b="false" i="false" strike="noStrike" sz="1200" u="none">
                <a:solidFill>
                  <a:srgbClr val="FFFFFF"/>
                </a:solidFill>
                <a:latin typeface="Calibri"/>
              </a:rPr>
              <a:t>guna obat furosemide 40 mg</a:t>
            </a:r>
            <a:br/>
            <a:r>
              <a:rPr b="false" i="false" strike="noStrike" sz="1200" u="none">
                <a:solidFill>
                  <a:srgbClr val="FFFFFF"/>
                </a:solidFill>
                <a:latin typeface="Calibri"/>
              </a:rPr>
              <a:t>After John Paul II performed his partial consecration in 1984, the Soviet Union collapsed, but the world is more dangerous than ever before.</a:t>
            </a:r>
            <a:br/>
            <a:r>
              <a:rPr b="false" i="false" strike="noStrike" sz="1200" u="none">
                <a:solidFill>
                  <a:srgbClr val="FFFFFF"/>
                </a:solidFill>
                <a:latin typeface="Calibri"/>
              </a:rPr>
              <a:t>furosemide 20 mg for dogs</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buy furosemide tablets online uk</a:t>
            </a:r>
            <a:br/>
            <a:r>
              <a:rPr b="false" i="false" strike="noStrike" sz="1200" u="none">
                <a:solidFill>
                  <a:srgbClr val="FFFFFF"/>
                </a:solidFill>
                <a:latin typeface="Calibri"/>
              </a:rPr>
              <a:t>use of lasix in dialysis patients</a:t>
            </a:r>
            <a:br/>
            <a:r>
              <a:rPr b="false" i="false" strike="noStrike" sz="1200" u="none">
                <a:solidFill>
                  <a:srgbClr val="FFFFFF"/>
                </a:solidFill>
                <a:latin typeface="Calibri"/>
              </a:rPr>
              <a:t>Thank's for the tip on Wellbutrin - my sister went on that and had panic attacks for the first time in her life She got off that quick Hey you never did get my reading Kris</a:t>
            </a:r>
            <a:br/>
            <a:r>
              <a:rPr b="false" i="false" strike="noStrike" sz="1200" u="none">
                <a:solidFill>
                  <a:srgbClr val="FFFFFF"/>
                </a:solidFill>
                <a:latin typeface="Calibri"/>
              </a:rPr>
              <a:t>lasix renogram t1/2</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for dogs dosage</a:t>
            </a:r>
            <a:br/>
            <a:r>
              <a:rPr b="false" i="false" strike="noStrike" sz="1200" u="none">
                <a:solidFill>
                  <a:srgbClr val="FFFFFF"/>
                </a:solidFill>
                <a:latin typeface="Calibri"/>
              </a:rPr>
              <a:t>No existen datos adecuados sobre el uso de gemfibrozilo en mujeres embarazadas</a:t>
            </a:r>
            <a:br/>
            <a:r>
              <a:rPr b="false" i="false" strike="noStrike" sz="1200" u="none">
                <a:solidFill>
                  <a:srgbClr val="FFFFFF"/>
                </a:solidFill>
                <a:latin typeface="Calibri"/>
              </a:rPr>
              <a:t>furosemide 20 mg oral tablet</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furosemide 20 mg tablet images</a:t>
            </a:r>
            <a:br/>
            <a:r>
              <a:rPr b="false" i="false" strike="noStrike" sz="1200" u="none">
                <a:solidFill>
                  <a:srgbClr val="FFFFFF"/>
                </a:solidFill>
                <a:latin typeface="Calibri"/>
              </a:rPr>
              <a:t>apo furosemide 40 mg</a:t>
            </a:r>
            <a:br/>
            <a:r>
              <a:rPr b="false" i="false" strike="noStrike" sz="1200" u="none">
                <a:solidFill>
                  <a:srgbClr val="FFFFFF"/>
                </a:solidFill>
                <a:latin typeface="Calibri"/>
              </a:rPr>
              <a:t>furosemide online canada</a:t>
            </a:r>
            <a:br/>
            <a:r>
              <a:rPr b="false" i="false" strike="noStrike" sz="1200" u="none">
                <a:solidFill>
                  <a:srgbClr val="FFFFFF"/>
                </a:solidFill>
                <a:latin typeface="Calibri"/>
              </a:rPr>
              <a:t>lasix for cats in renal failure</a:t>
            </a:r>
            <a:br/>
            <a:r>
              <a:rPr b="false" i="false" strike="noStrike" sz="1200" u="none">
                <a:solidFill>
                  <a:srgbClr val="FFFFFF"/>
                </a:solidFill>
                <a:latin typeface="Calibri"/>
              </a:rPr>
              <a:t>lasix 10 mg iv</a:t>
            </a:r>
            <a:br/>
            <a:r>
              <a:rPr b="false" i="false" strike="noStrike" sz="1200" u="none">
                <a:solidFill>
                  <a:srgbClr val="FFFFFF"/>
                </a:solidFill>
                <a:latin typeface="Calibri"/>
              </a:rPr>
              <a:t>I have not allowed acetaminophen in my house for decades, other than when it comes mixed with hydrocodone, and, even there, I avoid it unless absolutely necessary</a:t>
            </a:r>
            <a:br/>
            <a:r>
              <a:rPr b="false" i="false" strike="noStrike" sz="1200" u="none">
                <a:solidFill>
                  <a:srgbClr val="FFFFFF"/>
                </a:solidFill>
                <a:latin typeface="Calibri"/>
              </a:rPr>
              <a:t>lasix 2 5 mg</a:t>
            </a:r>
            <a:br/>
            <a:r>
              <a:rPr b="false" i="false" strike="noStrike" sz="1200" u="none">
                <a:solidFill>
                  <a:srgbClr val="FFFFFF"/>
                </a:solidFill>
                <a:latin typeface="Calibri"/>
              </a:rPr>
              <a:t>A neck lift should not adversely affect your medication, but you need both of your doctors to discuss your case</a:t>
            </a:r>
            <a:br/>
            <a:r>
              <a:rPr b="false" i="false" strike="noStrike" sz="1200" u="none">
                <a:solidFill>
                  <a:srgbClr val="FFFFFF"/>
                </a:solidFill>
                <a:latin typeface="Calibri"/>
              </a:rPr>
              <a:t>furosemide buy online uk</a:t>
            </a:r>
            <a:br/>
            <a:r>
              <a:rPr b="false" i="false" strike="noStrike" sz="1200" u="none">
                <a:solidFill>
                  <a:srgbClr val="FFFFFF"/>
                </a:solidFill>
                <a:latin typeface="Calibri"/>
              </a:rPr>
              <a:t>Also- I believe I saw the fake smile.dog picture mostly- this is the first version I&amp;rsquo;ve seen that looks like the one that was put up here.</a:t>
            </a:r>
            <a:br/>
            <a:r>
              <a:rPr b="false" i="false" strike="noStrike" sz="1200" u="none">
                <a:solidFill>
                  <a:srgbClr val="FFFFFF"/>
                </a:solidFill>
                <a:latin typeface="Calibri"/>
              </a:rPr>
              <a:t>lasix diuretic not working</a:t>
            </a:r>
            <a:br/>
            <a:r>
              <a:rPr b="false" i="false" strike="noStrike" sz="1200" u="none">
                <a:solidFill>
                  <a:srgbClr val="FFFFFF"/>
                </a:solidFill>
                <a:latin typeface="Calibri"/>
              </a:rPr>
              <a:t>lasix for</a:t>
            </a:r>
            <a:br/>
            <a:r>
              <a:rPr b="false" i="false" strike="noStrike" sz="1200" u="none">
                <a:solidFill>
                  <a:srgbClr val="FFFFFF"/>
                </a:solidFill>
                <a:latin typeface="Calibri"/>
              </a:rPr>
              <a:t>installment loans online chicago Instead of blaming individual trainee pilots, I would say leadership and management of this airline is more culpable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obat furosemide 40 mg untuk apa</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lasix 500 mg furosemide</a:t>
            </a:r>
            <a:br/>
            <a:r>
              <a:rPr b="false" i="false" strike="noStrike" sz="1200" u="none">
                <a:solidFill>
                  <a:srgbClr val="FFFFFF"/>
                </a:solidFill>
                <a:latin typeface="Calibri"/>
              </a:rPr>
              <a:t>lasix price</a:t>
            </a:r>
            <a:br/>
            <a:r>
              <a:rPr b="false" i="false" strike="noStrike" sz="1200" u="none">
                <a:solidFill>
                  <a:srgbClr val="FFFFFF"/>
                </a:solidFill>
                <a:latin typeface="Calibri"/>
              </a:rPr>
              <a:t>lasik lasix</a:t>
            </a:r>
            <a:br/>
            <a:r>
              <a:rPr b="false" i="false" strike="noStrike" sz="1200" u="none">
                <a:solidFill>
                  <a:srgbClr val="FFFFFF"/>
                </a:solidFill>
                <a:latin typeface="Calibri"/>
              </a:rPr>
              <a:t>dosage of lasix for hypertension</a:t>
            </a:r>
            <a:br/>
            <a:r>
              <a:rPr b="false" i="false" strike="noStrike" sz="1200" u="none">
                <a:solidFill>
                  <a:srgbClr val="FFFFFF"/>
                </a:solidFill>
                <a:latin typeface="Calibri"/>
              </a:rPr>
              <a:t>lasix furosemide over the counter</a:t>
            </a:r>
            <a:br/>
            <a:r>
              <a:rPr b="false" i="false" strike="noStrike" sz="1200" u="none">
                <a:solidFill>
                  <a:srgbClr val="FFFFFF"/>
                </a:solidFill>
                <a:latin typeface="Calibri"/>
              </a:rPr>
              <a:t>Wait five days after you take a MAO Inhibitor to use Cymbalta.[xviii]</a:t>
            </a:r>
            <a:br/>
            <a:r>
              <a:rPr b="false" i="false" strike="noStrike" sz="1200" u="none">
                <a:solidFill>
                  <a:srgbClr val="FFFFFF"/>
                </a:solidFill>
                <a:latin typeface="Calibri"/>
              </a:rPr>
              <a:t>lasix renal scan protocol</a:t>
            </a:r>
            <a:br/>
            <a:r>
              <a:rPr b="false" i="false" strike="noStrike" sz="1200" u="none">
                <a:solidFill>
                  <a:srgbClr val="FFFFFF"/>
                </a:solidFill>
                <a:latin typeface="Calibri"/>
              </a:rPr>
              <a:t>can i use lasix for weight loss</a:t>
            </a:r>
            <a:br/>
            <a:r>
              <a:rPr b="false" i="false" strike="noStrike" sz="1200" u="none">
                <a:solidFill>
                  <a:srgbClr val="FFFFFF"/>
                </a:solidFill>
                <a:latin typeface="Calibri"/>
              </a:rPr>
              <a:t>lasix dosage 120 mg</a:t>
            </a:r>
            <a:br/>
            <a:r>
              <a:rPr b="false" i="false" strike="noStrike" sz="1200" u="none">
                <a:solidFill>
                  <a:srgbClr val="FFFFFF"/>
                </a:solidFill>
                <a:latin typeface="Calibri"/>
              </a:rPr>
              <a:t>lasix purchase</a:t>
            </a:r>
            <a:br/>
            <a:r>
              <a:rPr b="false" i="false" strike="noStrike" sz="1200" u="none">
                <a:solidFill>
                  <a:srgbClr val="FFFFFF"/>
                </a:solidFill>
                <a:latin typeface="Calibri"/>
              </a:rPr>
              <a:t>lasix 500 mg tab</a:t>
            </a:r>
            <a:br/>
            <a:r>
              <a:rPr b="false" i="false" strike="noStrike" sz="1200" u="none">
                <a:solidFill>
                  <a:srgbClr val="FFFFFF"/>
                </a:solidFill>
                <a:latin typeface="Calibri"/>
              </a:rPr>
              <a:t>Why? I don&amp;#39;t know.Took it for lower back pain an fibromyalgia an tibial stress fracture</a:t>
            </a:r>
            <a:br/>
            <a:r>
              <a:rPr b="false" i="false" strike="noStrike" sz="1200" u="none">
                <a:solidFill>
                  <a:srgbClr val="FFFFFF"/>
                </a:solidFill>
                <a:latin typeface="Calibri"/>
              </a:rPr>
              <a:t>lasix furosemide dosage</a:t>
            </a:r>
            <a:br/>
            <a:r>
              <a:rPr b="false" i="false" strike="noStrike" sz="1200" u="none">
                <a:solidFill>
                  <a:srgbClr val="FFFFFF"/>
                </a:solidFill>
                <a:latin typeface="Calibri"/>
              </a:rPr>
              <a:t>furosemide 40 mg image</a:t>
            </a:r>
            <a:br/>
            <a:r>
              <a:rPr b="false" i="false" strike="noStrike" sz="1200" u="none">
                <a:solidFill>
                  <a:srgbClr val="FFFFFF"/>
                </a:solidFill>
                <a:latin typeface="Calibri"/>
              </a:rPr>
              <a:t>buy furosemide 40 mg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iv lasix to po conversion</a:t>
            </a:r>
            <a:br/>
            <a:r>
              <a:rPr b="false" i="false" strike="noStrike" sz="1200" u="none">
                <a:solidFill>
                  <a:srgbClr val="FFFFFF"/>
                </a:solidFill>
                <a:latin typeface="Calibri"/>
              </a:rPr>
              <a:t>Inhalercontaining a foil blister strip of powder formulation for oral inhalation</a:t>
            </a:r>
            <a:br/>
            <a:r>
              <a:rPr b="false" i="false" strike="noStrike" sz="1200" u="none">
                <a:solidFill>
                  <a:srgbClr val="FFFFFF"/>
                </a:solidFill>
                <a:latin typeface="Calibri"/>
              </a:rPr>
              <a:t>iv to po conversion chart lasix</a:t>
            </a:r>
            <a:br/>
            <a:r>
              <a:rPr b="false" i="false" strike="noStrike" sz="1200" u="none">
                <a:solidFill>
                  <a:srgbClr val="FFFFFF"/>
                </a:solidFill>
                <a:latin typeface="Calibri"/>
              </a:rPr>
              <a:t>diuretic lasix buy</a:t>
            </a:r>
            <a:br/>
            <a:r>
              <a:rPr b="false" i="false" strike="noStrike" sz="1200" u="none">
                <a:solidFill>
                  <a:srgbClr val="FFFFFF"/>
                </a:solidFill>
                <a:latin typeface="Calibri"/>
              </a:rPr>
              <a:t>buy furosemide 40 mg</a:t>
            </a:r>
            <a:br/>
            <a:r>
              <a:rPr b="false" i="false" strike="noStrike" sz="1200" u="none">
                <a:solidFill>
                  <a:srgbClr val="FFFFFF"/>
                </a:solidFill>
                <a:latin typeface="Calibri"/>
              </a:rPr>
              <a:t>lasix for dogs 12.5 mg</a:t>
            </a:r>
            <a:br/>
            <a:r>
              <a:rPr b="false" i="false" strike="noStrike" sz="1200" u="none">
                <a:solidFill>
                  <a:srgbClr val="FFFFFF"/>
                </a:solidFill>
                <a:latin typeface="Calibri"/>
              </a:rPr>
              <a:t>He knew we had been ttc but I just made an appt with an ob/gyn b/c I didn't know about other things I might have to do fertility wise.</a:t>
            </a:r>
            <a:br/>
            <a:r>
              <a:rPr b="false" i="false" strike="noStrike" sz="1200" u="none">
                <a:solidFill>
                  <a:srgbClr val="FFFFFF"/>
                </a:solidFill>
                <a:latin typeface="Calibri"/>
              </a:rPr>
              <a:t>potassium lasix</a:t>
            </a:r>
            <a:br/>
            <a:r>
              <a:rPr b="false" i="false" strike="noStrike" sz="1200" u="none">
                <a:solidFill>
                  <a:srgbClr val="FFFFFF"/>
                </a:solidFill>
                <a:latin typeface="Calibri"/>
              </a:rPr>
              <a:t>lasix 20 mg daily</a:t>
            </a:r>
            <a:br/>
            <a:r>
              <a:rPr b="false" i="false" strike="noStrike" sz="1200" u="none">
                <a:solidFill>
                  <a:srgbClr val="FFFFFF"/>
                </a:solidFill>
                <a:latin typeface="Calibri"/>
              </a:rPr>
              <a:t>Others develop polycystic ovarian syndrome when they gain too much weight</a:t>
            </a:r>
            <a:br/>
            <a:r>
              <a:rPr b="false" i="false" strike="noStrike" sz="1200" u="none">
                <a:solidFill>
                  <a:srgbClr val="FFFFFF"/>
                </a:solidFill>
                <a:latin typeface="Calibri"/>
              </a:rPr>
              <a:t>can you give lasix renal failure</a:t>
            </a:r>
            <a:br/>
            <a:r>
              <a:rPr b="false" i="false" strike="noStrike" sz="1200" u="none">
                <a:solidFill>
                  <a:srgbClr val="FFFFFF"/>
                </a:solidFill>
                <a:latin typeface="Calibri"/>
              </a:rPr>
              <a:t>furosemide 20 mg tablet ran</a:t>
            </a:r>
            <a:br/>
            <a:r>
              <a:rPr b="false" i="false" strike="noStrike" sz="1200" u="none">
                <a:solidFill>
                  <a:srgbClr val="FFFFFF"/>
                </a:solidFill>
                <a:latin typeface="Calibri"/>
              </a:rPr>
              <a:t>where to buy lasix for horses</a:t>
            </a:r>
            <a:br/>
            <a:r>
              <a:rPr b="false" i="false" strike="noStrike" sz="1200" u="none">
                <a:solidFill>
                  <a:srgbClr val="FFFFFF"/>
                </a:solidFill>
                <a:latin typeface="Calibri"/>
              </a:rPr>
              <a:t>lasix online buy</a:t>
            </a:r>
            <a:br/>
            <a:r>
              <a:rPr b="false" i="false" strike="noStrike" sz="1200" u="none">
                <a:solidFill>
                  <a:srgbClr val="FFFFFF"/>
                </a:solidFill>
                <a:latin typeface="Calibri"/>
              </a:rPr>
              <a:t>alternative to lasix for horses</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lasix 20 mg/2ml 5 ampul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500 mg price</a:t>
            </a:r>
            <a:br/>
            <a:r>
              <a:rPr b="false" i="false" strike="noStrike" sz="1200" u="none">
                <a:solidFill>
                  <a:srgbClr val="FFFFFF"/>
                </a:solidFill>
                <a:latin typeface="Calibri"/>
              </a:rPr>
              <a:t>lasix renal scan cpt code</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furosemide 40 mg po tabs</a:t>
            </a:r>
            <a:br/>
            <a:r>
              <a:rPr b="false" i="false" strike="noStrike" sz="1200" u="none">
                <a:solidFill>
                  <a:srgbClr val="FFFFFF"/>
                </a:solidFill>
                <a:latin typeface="Calibri"/>
              </a:rPr>
              <a:t>furosemide for dogs buy uk</a:t>
            </a:r>
            <a:br/>
            <a:r>
              <a:rPr b="false" i="false" strike="noStrike" sz="1200" u="none">
                <a:solidFill>
                  <a:srgbClr val="FFFFFF"/>
                </a:solidFill>
                <a:latin typeface="Calibri"/>
              </a:rPr>
              <a:t>He is author of more than 100 studies published in peer-reviewed journals.</a:t>
            </a:r>
            <a:br/>
            <a:r>
              <a:rPr b="false" i="false" strike="noStrike" sz="1200" u="none">
                <a:solidFill>
                  <a:srgbClr val="FFFFFF"/>
                </a:solidFill>
                <a:latin typeface="Calibri"/>
              </a:rPr>
              <a:t>lasix 500 mg tabs dosierung</a:t>
            </a:r>
            <a:br/>
            <a:r>
              <a:rPr b="false" i="false" strike="noStrike" sz="1200" u="none">
                <a:solidFill>
                  <a:srgbClr val="FFFFFF"/>
                </a:solidFill>
                <a:latin typeface="Calibri"/>
              </a:rPr>
              <a:t>taking 80 mg of lasix</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lasix 500mg tabs dosierung</a:t>
            </a:r>
            <a:br/>
            <a:r>
              <a:rPr b="false" i="false" strike="noStrike" sz="1200" u="none">
                <a:solidFill>
                  <a:srgbClr val="FFFFFF"/>
                </a:solidFill>
                <a:latin typeface="Calibri"/>
              </a:rPr>
              <a:t>Poetkom godine opet je eka kemoterapija, koju bi htjeli izbjei, ali u isto vrijeme se bojim, da nema alternative, koja bi ju mogla izlijeiti</a:t>
            </a:r>
            <a:br/>
            <a:r>
              <a:rPr b="false" i="false" strike="noStrike" sz="1200" u="none">
                <a:solidFill>
                  <a:srgbClr val="FFFFFF"/>
                </a:solidFill>
                <a:latin typeface="Calibri"/>
              </a:rPr>
              <a:t>buying lasix online</a:t>
            </a:r>
            <a:br/>
            <a:r>
              <a:rPr b="false" i="false" strike="noStrike" sz="1200" u="none">
                <a:solidFill>
                  <a:srgbClr val="FFFFFF"/>
                </a:solidFill>
                <a:latin typeface="Calibri"/>
              </a:rPr>
              <a:t>lasix renal failure</a:t>
            </a:r>
            <a:br/>
            <a:r>
              <a:rPr b="false" i="false" strike="noStrike" sz="1200" u="none">
                <a:solidFill>
                  <a:srgbClr val="FFFFFF"/>
                </a:solidFill>
                <a:latin typeface="Calibri"/>
              </a:rPr>
              <a:t>does lasix cause low potassium</a:t>
            </a:r>
            <a:br/>
            <a:r>
              <a:rPr b="false" i="false" strike="noStrike" sz="1200" u="none">
                <a:solidFill>
                  <a:srgbClr val="FFFFFF"/>
                </a:solidFill>
                <a:latin typeface="Calibri"/>
              </a:rPr>
              <a:t>where to buy lasix for dogs</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160 mg lasix per day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potassium chloride lasix interaction</a:t>
            </a:r>
            <a:br/>
            <a:r>
              <a:rPr b="false" i="false" strike="noStrike" sz="1200" u="none">
                <a:solidFill>
                  <a:srgbClr val="FFFFFF"/>
                </a:solidFill>
                <a:latin typeface="Calibri"/>
              </a:rPr>
              <a:t>purchase furosemide 40 mg</a:t>
            </a:r>
            <a:br/>
            <a:r>
              <a:rPr b="false" i="false" strike="noStrike" sz="1200" u="none">
                <a:solidFill>
                  <a:srgbClr val="FFFFFF"/>
                </a:solidFill>
                <a:latin typeface="Calibri"/>
              </a:rPr>
              <a:t>lasix long 30 mg retardkapseln</a:t>
            </a:r>
            <a:br/>
            <a:r>
              <a:rPr b="false" i="false" strike="noStrike" sz="1200" u="none">
                <a:solidFill>
                  <a:srgbClr val="FFFFFF"/>
                </a:solidFill>
                <a:latin typeface="Calibri"/>
              </a:rPr>
              <a:t>lasix tablet 40 mg 12 tb</a:t>
            </a:r>
            <a:br/>
            <a:r>
              <a:rPr b="false" i="false" strike="noStrike" sz="1200" u="none">
                <a:solidFill>
                  <a:srgbClr val="FFFFFF"/>
                </a:solidFill>
                <a:latin typeface="Calibri"/>
              </a:rPr>
              <a:t>use of lasix for congestive heart failure</a:t>
            </a:r>
            <a:br/>
            <a:r>
              <a:rPr b="false" i="false" strike="noStrike" sz="1200" u="none">
                <a:solidFill>
                  <a:srgbClr val="FFFFFF"/>
                </a:solidFill>
                <a:latin typeface="Calibri"/>
              </a:rPr>
              <a:t>lasix m 20 mg</a:t>
            </a:r>
            <a:br/>
            <a:r>
              <a:rPr b="false" i="false" strike="noStrike" sz="1200" u="none">
                <a:solidFill>
                  <a:srgbClr val="FFFFFF"/>
                </a:solidFill>
                <a:latin typeface="Calibri"/>
              </a:rPr>
              <a:t>Never try to catch up by takingtwo doses at once</a:t>
            </a:r>
            <a:br/>
            <a:r>
              <a:rPr b="false" i="false" strike="noStrike" sz="1200" u="none">
                <a:solidFill>
                  <a:srgbClr val="FFFFFF"/>
                </a:solidFill>
                <a:latin typeface="Calibri"/>
              </a:rPr>
              <a:t>furosemide 20 mg tablet picture</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lasix 200 mg</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lasix cheap</a:t>
            </a:r>
            <a:br/>
            <a:r>
              <a:rPr b="false" i="false" strike="noStrike" sz="1200" u="none">
                <a:solidFill>
                  <a:srgbClr val="FFFFFF"/>
                </a:solidFill>
                <a:latin typeface="Calibri"/>
              </a:rPr>
              <a:t>lasix infusion in acute renal failure</a:t>
            </a:r>
            <a:br/>
            <a:r>
              <a:rPr b="false" i="false" strike="noStrike" sz="1200" u="none">
                <a:solidFill>
                  <a:srgbClr val="FFFFFF"/>
                </a:solidFill>
                <a:latin typeface="Calibri"/>
              </a:rPr>
              <a:t>khasiat obat furosemide 40 mg</a:t>
            </a:r>
            <a:br/>
            <a:r>
              <a:rPr b="false" i="false" strike="noStrike" sz="1200" u="none">
                <a:solidFill>
                  <a:srgbClr val="FFFFFF"/>
                </a:solidFill>
                <a:latin typeface="Calibri"/>
              </a:rPr>
              <a:t>lasix 240 mg</a:t>
            </a:r>
            <a:br/>
            <a:r>
              <a:rPr b="false" i="false" strike="noStrike" sz="1200" u="none">
                <a:solidFill>
                  <a:srgbClr val="FFFFFF"/>
                </a:solidFill>
                <a:latin typeface="Calibri"/>
              </a:rPr>
              <a:t>lasix 60 mg po qam</a:t>
            </a:r>
            <a:br/>
            <a:r>
              <a:rPr b="false" i="false" strike="noStrike" sz="1200" u="none">
                <a:solidFill>
                  <a:srgbClr val="FFFFFF"/>
                </a:solidFill>
                <a:latin typeface="Calibri"/>
              </a:rPr>
              <a:t>lasix 40 mg tablets for dogs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iv push dose</a:t>
            </a:r>
            <a:br/>
            <a:r>
              <a:rPr b="false" i="false" strike="noStrike" sz="1200" u="none">
                <a:solidFill>
                  <a:srgbClr val="FFFFFF"/>
                </a:solidFill>
                <a:latin typeface="Calibri"/>
              </a:rPr>
              <a:t>I was concerned when I read about birth control pills and Hashimoto&amp;rsquo;s</a:t>
            </a:r>
            <a:br/>
            <a:r>
              <a:rPr b="false" i="false" strike="noStrike" sz="1200" u="none">
                <a:solidFill>
                  <a:srgbClr val="FFFFFF"/>
                </a:solidFill>
                <a:latin typeface="Calibri"/>
              </a:rPr>
              <a:t>lasix for cats dosage</a:t>
            </a:r>
            <a:br/>
            <a:r>
              <a:rPr b="false" i="false" strike="noStrike" sz="1200" u="none">
                <a:solidFill>
                  <a:srgbClr val="FFFFFF"/>
                </a:solidFill>
                <a:latin typeface="Calibri"/>
              </a:rPr>
              <a:t>iv lasix uses</a:t>
            </a:r>
            <a:br/>
            <a:r>
              <a:rPr b="false" i="false" strike="noStrike" sz="1200" u="none">
                <a:solidFill>
                  <a:srgbClr val="FFFFFF"/>
                </a:solidFill>
                <a:latin typeface="Calibri"/>
              </a:rPr>
              <a:t>lasix on line italia</a:t>
            </a:r>
            <a:br/>
            <a:r>
              <a:rPr b="false" i="false" strike="noStrike" sz="1200" u="none">
                <a:solidFill>
                  <a:srgbClr val="FFFFFF"/>
                </a:solidFill>
                <a:latin typeface="Calibri"/>
              </a:rPr>
              <a:t>lasix to buy</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lasix heart medication for dogs</a:t>
            </a:r>
            <a:br/>
            <a:r>
              <a:rPr b="false" i="false" strike="noStrike" sz="1200" u="none">
                <a:solidFill>
                  <a:srgbClr val="FFFFFF"/>
                </a:solidFill>
                <a:latin typeface="Calibri"/>
              </a:rPr>
              <a:t>furosemide 40 mg oral tablet</a:t>
            </a:r>
            <a:br/>
            <a:r>
              <a:rPr b="false" i="false" strike="noStrike" sz="1200" u="none">
                <a:solidFill>
                  <a:srgbClr val="FFFFFF"/>
                </a:solidFill>
                <a:latin typeface="Calibri"/>
              </a:rPr>
              <a:t>lasix purchase online</a:t>
            </a:r>
            <a:br/>
            <a:r>
              <a:rPr b="false" i="false" strike="noStrike" sz="1200" u="none">
                <a:solidFill>
                  <a:srgbClr val="FFFFFF"/>
                </a:solidFill>
                <a:latin typeface="Calibri"/>
              </a:rPr>
              <a:t>furosemide 40 mg tab ran</a:t>
            </a:r>
            <a:br/>
            <a:r>
              <a:rPr b="false" i="false" strike="noStrike" sz="1200" u="none">
                <a:solidFill>
                  <a:srgbClr val="FFFFFF"/>
                </a:solidFill>
                <a:latin typeface="Calibri"/>
              </a:rPr>
              <a:t>lasix use in chronic renal failure</a:t>
            </a:r>
            <a:br/>
            <a:r>
              <a:rPr b="false" i="false" strike="noStrike" sz="1200" u="none">
                <a:solidFill>
                  <a:srgbClr val="FFFFFF"/>
                </a:solidFill>
                <a:latin typeface="Calibri"/>
              </a:rPr>
              <a:t>harga obat furosemide 40 mg</a:t>
            </a:r>
            <a:br/>
            <a:r>
              <a:rPr b="false" i="false" strike="noStrike" sz="1200" u="none">
                <a:solidFill>
                  <a:srgbClr val="FFFFFF"/>
                </a:solidFill>
                <a:latin typeface="Calibri"/>
              </a:rPr>
              <a:t>lasix renogram upj obstruction</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furosemide online uk</a:t>
            </a:r>
            <a:br/>
            <a:r>
              <a:rPr b="false" i="false" strike="noStrike" sz="1200" u="none">
                <a:solidFill>
                  <a:srgbClr val="FFFFFF"/>
                </a:solidFill>
                <a:latin typeface="Calibri"/>
              </a:rPr>
              <a:t>This is my first time posting so I am not sure how to proceed.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to dilute lasix iv push</a:t>
            </a:r>
            <a:br/>
            <a:r>
              <a:rPr b="false" i="false" strike="noStrike" sz="1200" u="none">
                <a:solidFill>
                  <a:srgbClr val="FFFFFF"/>
                </a:solidFill>
                <a:latin typeface="Calibri"/>
              </a:rPr>
              <a:t>lasix 40 mg picture</a:t>
            </a:r>
            <a:br/>
            <a:r>
              <a:rPr b="false" i="false" strike="noStrike" sz="1200" u="none">
                <a:solidFill>
                  <a:srgbClr val="FFFFFF"/>
                </a:solidFill>
                <a:latin typeface="Calibri"/>
              </a:rPr>
              <a:t>buy furosemide 20 mg online</a:t>
            </a:r>
            <a:br/>
            <a:r>
              <a:rPr b="false" i="false" strike="noStrike" sz="1200" u="none">
                <a:solidFill>
                  <a:srgbClr val="FFFFFF"/>
                </a:solidFill>
                <a:latin typeface="Calibri"/>
              </a:rPr>
              <a:t>lasix 10 mg tablet</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is it legal to buy lasix online</a:t>
            </a:r>
            <a:br/>
            <a:r>
              <a:rPr b="false" i="false" strike="noStrike" sz="1200" u="none">
                <a:solidFill>
                  <a:srgbClr val="FFFFFF"/>
                </a:solidFill>
                <a:latin typeface="Calibri"/>
              </a:rPr>
              <a:t>lasix tablet weight loss</a:t>
            </a:r>
            <a:br/>
            <a:r>
              <a:rPr b="false" i="false" strike="noStrike" sz="1200" u="none">
                <a:solidFill>
                  <a:srgbClr val="FFFFFF"/>
                </a:solidFill>
                <a:latin typeface="Calibri"/>
              </a:rPr>
              <a:t>lasix 100 mg</a:t>
            </a:r>
            <a:br/>
            <a:r>
              <a:rPr b="false" i="false" strike="noStrike" sz="1200" u="none">
                <a:solidFill>
                  <a:srgbClr val="FFFFFF"/>
                </a:solidFill>
                <a:latin typeface="Calibri"/>
              </a:rPr>
              <a:t>is lasix potassium sparing or wasting</a:t>
            </a:r>
            <a:br/>
            <a:r>
              <a:rPr b="false" i="false" strike="noStrike" sz="1200" u="none">
                <a:solidFill>
                  <a:srgbClr val="FFFFFF"/>
                </a:solidFill>
                <a:latin typeface="Calibri"/>
              </a:rPr>
              <a:t>where can i buy lasix tablets</a:t>
            </a:r>
            <a:br/>
            <a:r>
              <a:rPr b="false" i="false" strike="noStrike" sz="1200" u="none">
                <a:solidFill>
                  <a:srgbClr val="FFFFFF"/>
                </a:solidFill>
                <a:latin typeface="Calibri"/>
              </a:rPr>
              <a:t>is lasix safe for weight loss</a:t>
            </a:r>
            <a:br/>
            <a:r>
              <a:rPr b="false" i="false" strike="noStrike" sz="1200" u="none">
                <a:solidFill>
                  <a:srgbClr val="FFFFFF"/>
                </a:solidFill>
                <a:latin typeface="Calibri"/>
              </a:rPr>
              <a:t>lasix 40 mg tablet fiyat俚lasix 40 mg 12 tablet nedir</a:t>
            </a:r>
            <a:br/>
            <a:r>
              <a:rPr b="false" i="false" strike="noStrike" sz="1200" u="none">
                <a:solidFill>
                  <a:srgbClr val="FFFFFF"/>
                </a:solidFill>
                <a:latin typeface="Calibri"/>
              </a:rPr>
              <a:t>They include meat such as bacon, veal, and organ meats (often found in gravy, meat bouillon, and meat broth) and seafood such as haddock, trout, herring, and scallops.</a:t>
            </a:r>
            <a:br/>
            <a:r>
              <a:rPr b="false" i="false" strike="noStrike" sz="1200" u="none">
                <a:solidFill>
                  <a:srgbClr val="FFFFFF"/>
                </a:solidFill>
                <a:latin typeface="Calibri"/>
              </a:rPr>
              <a:t>cheap lasix for dogs</a:t>
            </a:r>
            <a:br/>
            <a:r>
              <a:rPr b="false" i="false" strike="noStrike" sz="1200" u="none">
                <a:solidFill>
                  <a:srgbClr val="FFFFFF"/>
                </a:solidFill>
                <a:latin typeface="Calibri"/>
              </a:rPr>
              <a:t>lasix for horses</a:t>
            </a:r>
            <a:br/>
            <a:r>
              <a:rPr b="false" i="false" strike="noStrike" sz="1200" u="none">
                <a:solidFill>
                  <a:srgbClr val="FFFFFF"/>
                </a:solidFill>
                <a:latin typeface="Calibri"/>
              </a:rPr>
              <a:t>And they often hire physicians   as consultants, arrangements that call into question a physician&amp;rsquo;s independence   in deciding what drugs to prescribe for patients.&amp;rdquo; See: Harris, G</a:t>
            </a:r>
            <a:br/>
            <a:r>
              <a:rPr b="false" i="false" strike="noStrike" sz="1200" u="none">
                <a:solidFill>
                  <a:srgbClr val="FFFFFF"/>
                </a:solidFill>
                <a:latin typeface="Calibri"/>
              </a:rPr>
              <a:t>max dose lasix iv push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online usa</a:t>
            </a:r>
            <a:br/>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furosemide 40 mg buy online uk</a:t>
            </a:r>
            <a:br/>
            <a:r>
              <a:rPr b="false" i="false" strike="noStrike" sz="1200" u="none">
                <a:solidFill>
                  <a:srgbClr val="FFFFFF"/>
                </a:solidFill>
                <a:latin typeface="Calibri"/>
              </a:rPr>
              <a:t>lasix 500mg tabs nebenwirkungen</a:t>
            </a:r>
            <a:br/>
            <a:r>
              <a:rPr b="false" i="false" strike="noStrike" sz="1200" u="none">
                <a:solidFill>
                  <a:srgbClr val="FFFFFF"/>
                </a:solidFill>
                <a:latin typeface="Calibri"/>
              </a:rPr>
              <a:t>cpt code mag3 renal scan lasix</a:t>
            </a:r>
            <a:br/>
            <a:r>
              <a:rPr b="false" i="false" strike="noStrike" sz="1200" u="none">
                <a:solidFill>
                  <a:srgbClr val="FFFFFF"/>
                </a:solidFill>
                <a:latin typeface="Calibri"/>
              </a:rPr>
              <a:t>lasix 20 mg iv push</a:t>
            </a:r>
            <a:br/>
            <a:r>
              <a:rPr b="false" i="false" strike="noStrike" sz="1200" u="none">
                <a:solidFill>
                  <a:srgbClr val="FFFFFF"/>
                </a:solidFill>
                <a:latin typeface="Calibri"/>
              </a:rPr>
              <a:t>lasix for intracranial hypertension</a:t>
            </a:r>
            <a:br/>
            <a:r>
              <a:rPr b="false" i="false" strike="noStrike" sz="1200" u="none">
                <a:solidFill>
                  <a:srgbClr val="FFFFFF"/>
                </a:solidFill>
                <a:latin typeface="Calibri"/>
              </a:rPr>
              <a:t>lasix 40 mg tablets</a:t>
            </a:r>
            <a:br/>
            <a:r>
              <a:rPr b="false" i="false" strike="noStrike" sz="1200" u="none">
                <a:solidFill>
                  <a:srgbClr val="FFFFFF"/>
                </a:solidFill>
                <a:latin typeface="Calibri"/>
              </a:rPr>
              <a:t>Do not cover the treated area with clothes or gloves for 10 minutes after you apply the gel (Voltaren), or until the liquid (Pennsaid) has dried if you are using the liquid.</a:t>
            </a:r>
            <a:br/>
            <a:r>
              <a:rPr b="false" i="false" strike="noStrike" sz="1200" u="none">
                <a:solidFill>
                  <a:srgbClr val="FFFFFF"/>
                </a:solidFill>
                <a:latin typeface="Calibri"/>
              </a:rPr>
              <a:t>furosemide online bestellen</a:t>
            </a:r>
            <a:br/>
            <a:r>
              <a:rPr b="false" i="false" strike="noStrike" sz="1200" u="none">
                <a:solidFill>
                  <a:srgbClr val="FFFFFF"/>
                </a:solidFill>
                <a:latin typeface="Calibri"/>
              </a:rPr>
              <a:t>lasix for heart failure</a:t>
            </a:r>
            <a:br/>
            <a:r>
              <a:rPr b="false" i="false" strike="noStrike" sz="1200" u="none">
                <a:solidFill>
                  <a:srgbClr val="FFFFFF"/>
                </a:solidFill>
                <a:latin typeface="Calibri"/>
              </a:rPr>
              <a:t>lasix retard 30 mg depotkapsel</a:t>
            </a:r>
            <a:br/>
            <a:r>
              <a:rPr b="false" i="false" strike="noStrike" sz="1200" u="none">
                <a:solidFill>
                  <a:srgbClr val="FFFFFF"/>
                </a:solidFill>
                <a:latin typeface="Calibri"/>
              </a:rPr>
              <a:t>For Pence, the moment had extra significance</a:t>
            </a:r>
            <a:br/>
            <a:r>
              <a:rPr b="false" i="false" strike="noStrike" sz="1200" u="none">
                <a:solidFill>
                  <a:srgbClr val="FFFFFF"/>
                </a:solidFill>
                <a:latin typeface="Calibri"/>
              </a:rPr>
              <a:t>correct dosage of lasix for dogs</a:t>
            </a:r>
            <a:br/>
            <a:r>
              <a:rPr b="false" i="false" strike="noStrike" sz="1200" u="none">
                <a:solidFill>
                  <a:srgbClr val="FFFFFF"/>
                </a:solidFill>
                <a:latin typeface="Calibri"/>
              </a:rPr>
              <a:t>order furosemide</a:t>
            </a:r>
            <a:br/>
            <a:r>
              <a:rPr b="false" i="false" strike="noStrike" sz="1200" u="none">
                <a:solidFill>
                  <a:srgbClr val="FFFFFF"/>
                </a:solidFill>
                <a:latin typeface="Calibri"/>
              </a:rPr>
              <a:t>For Pence, the moment had extra significance</a:t>
            </a:r>
            <a:br/>
            <a:r>
              <a:rPr b="false" i="false" strike="noStrike" sz="1200" u="none">
                <a:solidFill>
                  <a:srgbClr val="FFFFFF"/>
                </a:solidFill>
                <a:latin typeface="Calibri"/>
              </a:rPr>
              <a:t>furosemide 40 mg tabs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80 mg iv</a:t>
            </a:r>
            <a:br/>
            <a:r>
              <a:rPr b="false" i="false" strike="noStrike" sz="1200" u="none">
                <a:solidFill>
                  <a:srgbClr val="FFFFFF"/>
                </a:solidFill>
                <a:latin typeface="Calibri"/>
              </a:rPr>
              <a:t>lasix 40 mg im</a:t>
            </a:r>
            <a:br/>
            <a:r>
              <a:rPr b="false" i="false" strike="noStrike" sz="1200" u="none">
                <a:solidFill>
                  <a:srgbClr val="FFFFFF"/>
                </a:solidFill>
                <a:latin typeface="Calibri"/>
              </a:rPr>
              <a:t>iv lasix duration of action</a:t>
            </a:r>
            <a:br/>
            <a:r>
              <a:rPr b="false" i="false" strike="noStrike" sz="1200" u="none">
                <a:solidFill>
                  <a:srgbClr val="FFFFFF"/>
                </a:solidFill>
                <a:latin typeface="Calibri"/>
              </a:rPr>
              <a:t>I hear a lot of people going to get follicle tests and progesterone level checks</a:t>
            </a:r>
            <a:br/>
            <a:r>
              <a:rPr b="false" i="false" strike="noStrike" sz="1200" u="none">
                <a:solidFill>
                  <a:srgbClr val="FFFFFF"/>
                </a:solidFill>
                <a:latin typeface="Calibri"/>
              </a:rPr>
              <a:t>lasix for dogs heart</a:t>
            </a:r>
            <a:br/>
            <a:r>
              <a:rPr b="false" i="false" strike="noStrike" sz="1200" u="none">
                <a:solidFill>
                  <a:srgbClr val="FFFFFF"/>
                </a:solidFill>
                <a:latin typeface="Calibri"/>
              </a:rPr>
              <a:t>I am 100% satisfied with how it worked out and I want to congratulate you on operating such a professional service.</a:t>
            </a:r>
            <a:br/>
            <a:r>
              <a:rPr b="false" i="false" strike="noStrike" sz="1200" u="none">
                <a:solidFill>
                  <a:srgbClr val="FFFFFF"/>
                </a:solidFill>
                <a:latin typeface="Calibri"/>
              </a:rPr>
              <a:t>lasix iv dose for chf</a:t>
            </a:r>
            <a:br/>
            <a:r>
              <a:rPr b="false" i="false" strike="noStrike" sz="1200" u="none">
                <a:solidFill>
                  <a:srgbClr val="FFFFFF"/>
                </a:solidFill>
                <a:latin typeface="Calibri"/>
              </a:rPr>
              <a:t>what is lasix 40 mg used for</a:t>
            </a:r>
            <a:br/>
            <a:r>
              <a:rPr b="false" i="false" strike="noStrike" sz="1200" u="none">
                <a:solidFill>
                  <a:srgbClr val="FFFFFF"/>
                </a:solidFill>
                <a:latin typeface="Calibri"/>
              </a:rPr>
              <a:t>my left lower admen are close to my ovary got a really sharp pain</a:t>
            </a:r>
            <a:br/>
            <a:r>
              <a:rPr b="false" i="false" strike="noStrike" sz="1200" u="none">
                <a:solidFill>
                  <a:srgbClr val="FFFFFF"/>
                </a:solidFill>
                <a:latin typeface="Calibri"/>
              </a:rPr>
              <a:t>other uses for lasix</a:t>
            </a:r>
            <a:br/>
            <a:r>
              <a:rPr b="false" i="false" strike="noStrike" sz="1200" u="none">
                <a:solidFill>
                  <a:srgbClr val="FFFFFF"/>
                </a:solidFill>
                <a:latin typeface="Calibri"/>
              </a:rPr>
              <a:t>furosemide 20 mg pill identification</a:t>
            </a:r>
            <a:br/>
            <a:r>
              <a:rPr b="false" i="false" strike="noStrike" sz="1200" u="none">
                <a:solidFill>
                  <a:srgbClr val="FFFFFF"/>
                </a:solidFill>
                <a:latin typeface="Calibri"/>
              </a:rPr>
              <a:t>I wonder how many migraine sufferers out there also have these symptoms? We could be discovering a new phenomena</a:t>
            </a:r>
            <a:br/>
            <a:r>
              <a:rPr b="false" i="false" strike="noStrike" sz="1200" u="none">
                <a:solidFill>
                  <a:srgbClr val="FFFFFF"/>
                </a:solidFill>
                <a:latin typeface="Calibri"/>
              </a:rPr>
              <a:t>lasix furosemide 40 mg para que sirve</a:t>
            </a:r>
            <a:br/>
            <a:r>
              <a:rPr b="false" i="false" strike="noStrike" sz="1200" u="none">
                <a:solidFill>
                  <a:srgbClr val="FFFFFF"/>
                </a:solidFill>
                <a:latin typeface="Calibri"/>
              </a:rPr>
              <a:t>lasix order online</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lasix for cats</a:t>
            </a:r>
            <a:br/>
            <a:r>
              <a:rPr b="false" i="false" strike="noStrike" sz="1200" u="none">
                <a:solidFill>
                  <a:srgbClr val="FFFFFF"/>
                </a:solidFill>
                <a:latin typeface="Calibri"/>
              </a:rPr>
              <a:t>For myself the worst was the dreams, but over sometime the side effects got better and we increased the dosage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furosemide 20 mg for dogs uk</a:t>
            </a:r>
            <a:br/>
            <a:r>
              <a:rPr b="false" i="false" strike="noStrike" sz="1200" u="none">
                <a:solidFill>
                  <a:srgbClr val="FFFFFF"/>
                </a:solidFill>
                <a:latin typeface="Calibri"/>
              </a:rPr>
              <a:t>lasix ret kps 30 mg</a:t>
            </a:r>
            <a:br/>
            <a:r>
              <a:rPr b="false" i="false" strike="noStrike" sz="1200" u="none">
                <a:solidFill>
                  <a:srgbClr val="FFFFFF"/>
                </a:solidFill>
                <a:latin typeface="Calibri"/>
              </a:rPr>
              <a:t>lasix 80 mg</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role of lasix in acute renal failure</a:t>
            </a:r>
            <a:br/>
            <a:r>
              <a:rPr b="false" i="false" strike="noStrike" sz="1200" u="none">
                <a:solidFill>
                  <a:srgbClr val="FFFFFF"/>
                </a:solidFill>
                <a:latin typeface="Calibri"/>
              </a:rPr>
              <a:t>J&amp;J reported global Invega sales of $424 million for 2010.</a:t>
            </a:r>
            <a:br/>
            <a:r>
              <a:rPr b="false" i="false" strike="noStrike" sz="1200" u="none">
                <a:solidFill>
                  <a:srgbClr val="FFFFFF"/>
                </a:solidFill>
                <a:latin typeface="Calibri"/>
              </a:rPr>
              <a:t>use of lasix 40 mg</a:t>
            </a:r>
            <a:br/>
            <a:r>
              <a:rPr b="false" i="false" strike="noStrike" sz="1200" u="none">
                <a:solidFill>
                  <a:srgbClr val="FFFFFF"/>
                </a:solidFill>
                <a:latin typeface="Calibri"/>
              </a:rPr>
              <a:t>0V We have now got to roll up our sleeves even though we've come a long way</a:t>
            </a:r>
            <a:br/>
            <a:r>
              <a:rPr b="false" i="false" strike="noStrike" sz="1200" u="none">
                <a:solidFill>
                  <a:srgbClr val="FFFFFF"/>
                </a:solidFill>
                <a:latin typeface="Calibri"/>
              </a:rPr>
              <a:t>lasix 20 milligram</a:t>
            </a:r>
            <a:br/>
            <a:r>
              <a:rPr b="false" i="false" strike="noStrike" sz="1200" u="none">
                <a:solidFill>
                  <a:srgbClr val="FFFFFF"/>
                </a:solidFill>
                <a:latin typeface="Calibri"/>
              </a:rPr>
              <a:t>furosemide 40 mg adalah obat</a:t>
            </a:r>
            <a:br/>
            <a:r>
              <a:rPr b="false" i="false" strike="noStrike" sz="1200" u="none">
                <a:solidFill>
                  <a:srgbClr val="FFFFFF"/>
                </a:solidFill>
                <a:latin typeface="Calibri"/>
              </a:rPr>
              <a:t>Differin lotion, gel and cream are three forms of topical cream for wrinkles, fine lines, stretch marks.</a:t>
            </a:r>
            <a:br/>
            <a:r>
              <a:rPr b="false" i="false" strike="noStrike" sz="1200" u="none">
                <a:solidFill>
                  <a:srgbClr val="FFFFFF"/>
                </a:solidFill>
                <a:latin typeface="Calibri"/>
              </a:rPr>
              <a:t>lasix 12.5 mg cats</a:t>
            </a:r>
            <a:br/>
            <a:r>
              <a:rPr b="false" i="false" strike="noStrike" sz="1200" u="none">
                <a:solidFill>
                  <a:srgbClr val="FFFFFF"/>
                </a:solidFill>
                <a:latin typeface="Calibri"/>
              </a:rPr>
              <a:t>furosemide lasix is it potassium sparing</a:t>
            </a:r>
            <a:br/>
            <a:r>
              <a:rPr b="false" i="false" strike="noStrike" sz="1200" u="none">
                <a:solidFill>
                  <a:srgbClr val="FFFFFF"/>
                </a:solidFill>
                <a:latin typeface="Calibri"/>
              </a:rPr>
              <a:t>furosemide 80 mg dosage</a:t>
            </a:r>
            <a:br/>
            <a:r>
              <a:rPr b="false" i="false" strike="noStrike" sz="1200" u="none">
                <a:solidFill>
                  <a:srgbClr val="FFFFFF"/>
                </a:solidFill>
                <a:latin typeface="Calibri"/>
              </a:rPr>
              <a:t>"Second half, weird interception off a foot</a:t>
            </a:r>
            <a:br/>
            <a:r>
              <a:rPr b="false" i="false" strike="noStrike" sz="1200" u="none">
                <a:solidFill>
                  <a:srgbClr val="FFFFFF"/>
                </a:solidFill>
                <a:latin typeface="Calibri"/>
              </a:rPr>
              <a:t>furosemide 40 mg tab mylan</a:t>
            </a:r>
            <a:br/>
            <a:r>
              <a:rPr b="false" i="false" strike="noStrike" sz="1200" u="none">
                <a:solidFill>
                  <a:srgbClr val="FFFFFF"/>
                </a:solidFill>
                <a:latin typeface="Calibri"/>
              </a:rPr>
              <a:t>Each 8-mg ZOFRANTablet for oral administration contains ondansetron HCl dihydrate equivalent to8 mg of ondansetron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20</a:t>
            </a:r>
            <a:br/>
            <a:r>
              <a:rPr b="false" i="false" strike="noStrike" sz="1200" u="none">
                <a:solidFill>
                  <a:srgbClr val="FFFFFF"/>
                </a:solidFill>
                <a:latin typeface="Calibri"/>
              </a:rPr>
              <a:t>furosemide 40 mg buy online</a:t>
            </a:r>
            <a:br/>
            <a:r>
              <a:rPr b="false" i="false" strike="noStrike" sz="1200" u="none">
                <a:solidFill>
                  <a:srgbClr val="FFFFFF"/>
                </a:solidFill>
                <a:latin typeface="Calibri"/>
              </a:rPr>
              <a:t>where can i buy furosemide water tablets</a:t>
            </a:r>
            <a:br/>
            <a:r>
              <a:rPr b="false" i="false" strike="noStrike" sz="1200" u="none">
                <a:solidFill>
                  <a:srgbClr val="FFFFFF"/>
                </a:solidFill>
                <a:latin typeface="Calibri"/>
              </a:rPr>
              <a:t>Is 10mg too much to take at once to feel normal</a:t>
            </a:r>
            <a:br/>
            <a:r>
              <a:rPr b="false" i="false" strike="noStrike" sz="1200" u="none">
                <a:solidFill>
                  <a:srgbClr val="FFFFFF"/>
                </a:solidFill>
                <a:latin typeface="Calibri"/>
              </a:rPr>
              <a:t>lasix 40 mg iv คือ</a:t>
            </a:r>
            <a:br/>
            <a:r>
              <a:rPr b="false" i="false" strike="noStrike" sz="1200" u="none">
                <a:solidFill>
                  <a:srgbClr val="FFFFFF"/>
                </a:solidFill>
                <a:latin typeface="Calibri"/>
              </a:rPr>
              <a:t>I would never have taken it if I had known about this side effect at the start</a:t>
            </a:r>
            <a:br/>
            <a:r>
              <a:rPr b="false" i="false" strike="noStrike" sz="1200" u="none">
                <a:solidFill>
                  <a:srgbClr val="FFFFFF"/>
                </a:solidFill>
                <a:latin typeface="Calibri"/>
              </a:rPr>
              <a:t>lasix renogram protocol</a:t>
            </a:r>
            <a:br/>
            <a:r>
              <a:rPr b="false" i="false" strike="noStrike" sz="1200" u="none">
                <a:solidFill>
                  <a:srgbClr val="FFFFFF"/>
                </a:solidFill>
                <a:latin typeface="Calibri"/>
              </a:rPr>
              <a:t>lasix use in kidney failure</a:t>
            </a:r>
            <a:br/>
            <a:r>
              <a:rPr b="false" i="false" strike="noStrike" sz="1200" u="none">
                <a:solidFill>
                  <a:srgbClr val="FFFFFF"/>
                </a:solidFill>
                <a:latin typeface="Calibri"/>
              </a:rPr>
              <a:t>lasix renal scan prep</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lasix online canada</a:t>
            </a:r>
            <a:br/>
            <a:r>
              <a:rPr b="false" i="false" strike="noStrike" sz="1200" u="none">
                <a:solidFill>
                  <a:srgbClr val="FFFFFF"/>
                </a:solidFill>
                <a:latin typeface="Calibri"/>
              </a:rPr>
              <a:t>lasix fiale 10 mg</a:t>
            </a:r>
            <a:br/>
            <a:r>
              <a:rPr b="false" i="false" strike="noStrike" sz="1200" u="none">
                <a:solidFill>
                  <a:srgbClr val="FFFFFF"/>
                </a:solidFill>
                <a:latin typeface="Calibri"/>
              </a:rPr>
              <a:t>lasix 12.5 mg</a:t>
            </a:r>
            <a:br/>
            <a:r>
              <a:rPr b="false" i="false" strike="noStrike" sz="1200" u="none">
                <a:solidFill>
                  <a:srgbClr val="FFFFFF"/>
                </a:solidFill>
                <a:latin typeface="Calibri"/>
              </a:rPr>
              <a:t>buy furosemide tablets uk</a:t>
            </a:r>
            <a:br/>
            <a:r>
              <a:rPr b="false" i="false" strike="noStrike" sz="1200" u="none">
                <a:solidFill>
                  <a:srgbClr val="FFFFFF"/>
                </a:solidFill>
                <a:latin typeface="Calibri"/>
              </a:rPr>
              <a:t>lasix diuretic potassium</a:t>
            </a:r>
            <a:br/>
            <a:r>
              <a:rPr b="false" i="false" strike="noStrike" sz="1200" u="none">
                <a:solidFill>
                  <a:srgbClr val="FFFFFF"/>
                </a:solidFill>
                <a:latin typeface="Calibri"/>
              </a:rPr>
              <a:t>can lasix cause renal failure in dogs</a:t>
            </a:r>
            <a:br/>
            <a:r>
              <a:rPr b="false" i="false" strike="noStrike" sz="1200" u="none">
                <a:solidFill>
                  <a:srgbClr val="FFFFFF"/>
                </a:solidFill>
                <a:latin typeface="Calibri"/>
              </a:rPr>
              <a:t>lasix tablets to buy</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giving iv lasix push</a:t>
            </a:r>
            <a:br/>
            <a:r>
              <a:rPr b="false" i="false" strike="noStrike" sz="1200" u="none">
                <a:solidFill>
                  <a:srgbClr val="FFFFFF"/>
                </a:solidFill>
                <a:latin typeface="Calibri"/>
              </a:rPr>
              <a:t>use of lasix for chf</a:t>
            </a:r>
            <a:br/>
            <a:r>
              <a:rPr b="false" i="false" strike="noStrike" sz="1200" u="none">
                <a:solidFill>
                  <a:srgbClr val="FFFFFF"/>
                </a:solidFill>
                <a:latin typeface="Calibri"/>
              </a:rPr>
              <a:t>lasix water pills online</a:t>
            </a:r>
            <a:br/>
            <a:r>
              <a:rPr b="false" i="false" strike="noStrike" sz="1200" u="none">
                <a:solidFill>
                  <a:srgbClr val="FFFFFF"/>
                </a:solidFill>
                <a:latin typeface="Calibri"/>
              </a:rPr>
              <a:t>"These drugs do interact and cause difficulties for patients," said lead researcher Dr</a:t>
            </a:r>
            <a:br/>
            <a:r>
              <a:rPr b="false" i="false" strike="noStrike" sz="1200" u="none">
                <a:solidFill>
                  <a:srgbClr val="FFFFFF"/>
                </a:solidFill>
                <a:latin typeface="Calibri"/>
              </a:rPr>
              <a:t>use of lasix in congestive heart failure</a:t>
            </a:r>
            <a:br/>
            <a:r>
              <a:rPr b="false" i="false" strike="noStrike" sz="1200" u="none">
                <a:solidFill>
                  <a:srgbClr val="FFFFFF"/>
                </a:solidFill>
                <a:latin typeface="Calibri"/>
              </a:rPr>
              <a:t>i had a sharp pain in my stomach and chest</a:t>
            </a:r>
            <a:br/>
            <a:r>
              <a:rPr b="false" i="false" strike="noStrike" sz="1200" u="none">
                <a:solidFill>
                  <a:srgbClr val="FFFFFF"/>
                </a:solidFill>
                <a:latin typeface="Calibri"/>
              </a:rPr>
              <a:t>lasix cause low potassium</a:t>
            </a:r>
            <a:br/>
            <a:r>
              <a:rPr b="false" i="false" strike="noStrike" sz="1200" u="none">
                <a:solidFill>
                  <a:srgbClr val="FFFFFF"/>
                </a:solidFill>
                <a:latin typeface="Calibri"/>
              </a:rPr>
              <a:t>furosemide 40 mg dosage</a:t>
            </a:r>
            <a:br/>
            <a:r>
              <a:rPr b="false" i="false" strike="noStrike" sz="1200" u="none">
                <a:solidFill>
                  <a:srgbClr val="FFFFFF"/>
                </a:solidFill>
                <a:latin typeface="Calibri"/>
              </a:rPr>
              <a:t>Where the high keeps me awake and the trazodone is making me lethargic.</a:t>
            </a:r>
            <a:br/>
            <a:r>
              <a:rPr b="false" i="false" strike="noStrike" sz="1200" u="none">
                <a:solidFill>
                  <a:srgbClr val="FFFFFF"/>
                </a:solidFill>
                <a:latin typeface="Calibri"/>
              </a:rPr>
              <a:t>buy lasix online cheap</a:t>
            </a:r>
            <a:br/>
            <a:r>
              <a:rPr b="false" i="false" strike="noStrike" sz="1200" u="none">
                <a:solidFill>
                  <a:srgbClr val="FFFFFF"/>
                </a:solidFill>
                <a:latin typeface="Calibri"/>
              </a:rPr>
              <a:t>lasix use in renal failure</a:t>
            </a:r>
            <a:br/>
            <a:r>
              <a:rPr b="false" i="false" strike="noStrike" sz="1200" u="none">
                <a:solidFill>
                  <a:srgbClr val="FFFFFF"/>
                </a:solidFill>
                <a:latin typeface="Calibri"/>
              </a:rPr>
              <a:t>is lasix a potassium sparing diuretic</a:t>
            </a:r>
            <a:br/>
            <a:r>
              <a:rPr b="false" i="false" strike="noStrike" sz="1200" u="none">
                <a:solidFill>
                  <a:srgbClr val="FFFFFF"/>
                </a:solidFill>
                <a:latin typeface="Calibri"/>
              </a:rPr>
              <a:t>lasix 60 mg iv push</a:t>
            </a:r>
            <a:br/>
            <a:r>
              <a:rPr b="false" i="false" strike="noStrike" sz="1200" u="none">
                <a:solidFill>
                  <a:srgbClr val="FFFFFF"/>
                </a:solidFill>
                <a:latin typeface="Calibri"/>
              </a:rPr>
              <a:t>order lasix overnight delivery</a:t>
            </a:r>
            <a:br/>
            <a:r>
              <a:rPr b="false" i="false" strike="noStrike" sz="1200" u="none">
                <a:solidFill>
                  <a:srgbClr val="FFFFFF"/>
                </a:solidFill>
                <a:latin typeface="Calibri"/>
              </a:rPr>
              <a:t>lasix 20 mg price</a:t>
            </a:r>
            <a:br/>
            <a:r>
              <a:rPr b="false" i="false" strike="noStrike" sz="1200" u="none">
                <a:solidFill>
                  <a:srgbClr val="FFFFFF"/>
                </a:solidFill>
                <a:latin typeface="Calibri"/>
              </a:rPr>
              <a:t>lasix furosemide obat untuk apa</a:t>
            </a:r>
            <a:br/>
            <a:r>
              <a:rPr b="false" i="false" strike="noStrike" sz="1200" u="none">
                <a:solidFill>
                  <a:srgbClr val="FFFFFF"/>
                </a:solidFill>
                <a:latin typeface="Calibri"/>
              </a:rPr>
              <a:t>order lasix 60 mg iv push at the rate of 2 mg/min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past medical history in patients with CPH is usually unremarkable</a:t>
            </a:r>
            <a:br/>
            <a:r>
              <a:rPr b="false" i="false" strike="noStrike" sz="1200" u="none">
                <a:solidFill>
                  <a:srgbClr val="FFFFFF"/>
                </a:solidFill>
                <a:latin typeface="Calibri"/>
              </a:rPr>
              <a:t>lasix 40 mg 12 tablet fiyat俚lasix 200 mg iv</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low potassium lasix</a:t>
            </a:r>
            <a:br/>
            <a:r>
              <a:rPr b="false" i="false" strike="noStrike" sz="1200" u="none">
                <a:solidFill>
                  <a:srgbClr val="FFFFFF"/>
                </a:solidFill>
                <a:latin typeface="Calibri"/>
              </a:rPr>
              <a:t>lasix for pleural effusion in cats</a:t>
            </a:r>
            <a:br/>
            <a:r>
              <a:rPr b="false" i="false" strike="noStrike" sz="1200" u="none">
                <a:solidFill>
                  <a:srgbClr val="FFFFFF"/>
                </a:solidFill>
                <a:latin typeface="Calibri"/>
              </a:rPr>
              <a:t>Direct Success Pharmacy is not a scam</a:t>
            </a:r>
            <a:br/>
            <a:r>
              <a:rPr b="false" i="false" strike="noStrike" sz="1200" u="none">
                <a:solidFill>
                  <a:srgbClr val="FFFFFF"/>
                </a:solidFill>
                <a:latin typeface="Calibri"/>
              </a:rPr>
              <a:t>lasix furosemide</a:t>
            </a:r>
            <a:br/>
            <a:r>
              <a:rPr b="false" i="false" strike="noStrike" sz="1200" u="none">
                <a:solidFill>
                  <a:srgbClr val="FFFFFF"/>
                </a:solidFill>
                <a:latin typeface="Calibri"/>
              </a:rPr>
              <a:t>The ultimate effect of hypothyroidism, whether it&amp;rsquo;s caused by iodine deficiency or autoimmunity, is to decrease the amount of thyroid hormone available to the body</a:t>
            </a:r>
            <a:br/>
            <a:r>
              <a:rPr b="false" i="false" strike="noStrike" sz="1200" u="none">
                <a:solidFill>
                  <a:srgbClr val="FFFFFF"/>
                </a:solidFill>
                <a:latin typeface="Calibri"/>
              </a:rPr>
              <a:t>generic lasix online</a:t>
            </a:r>
            <a:br/>
            <a:r>
              <a:rPr b="false" i="false" strike="noStrike" sz="1200" u="none">
                <a:solidFill>
                  <a:srgbClr val="FFFFFF"/>
                </a:solidFill>
                <a:latin typeface="Calibri"/>
              </a:rPr>
              <a:t>lasix tablets</a:t>
            </a:r>
            <a:br/>
            <a:r>
              <a:rPr b="false" i="false" strike="noStrike" sz="1200" u="none">
                <a:solidFill>
                  <a:srgbClr val="FFFFFF"/>
                </a:solidFill>
                <a:latin typeface="Calibri"/>
              </a:rPr>
              <a:t>lasix 80 mg bid</a:t>
            </a:r>
            <a:br/>
            <a:r>
              <a:rPr b="false" i="false" strike="noStrike" sz="1200" u="none">
                <a:solidFill>
                  <a:srgbClr val="FFFFFF"/>
                </a:solidFill>
                <a:latin typeface="Calibri"/>
              </a:rPr>
              <a:t>lasix diuretic type</a:t>
            </a:r>
            <a:br/>
            <a:r>
              <a:rPr b="false" i="false" strike="noStrike" sz="1200" u="none">
                <a:solidFill>
                  <a:srgbClr val="FFFFFF"/>
                </a:solidFill>
                <a:latin typeface="Calibri"/>
              </a:rPr>
              <a:t>kegunaan obat lasix furosemide 40 mg</a:t>
            </a:r>
            <a:br/>
            <a:r>
              <a:rPr b="false" i="false" strike="noStrike" sz="1200" u="none">
                <a:solidFill>
                  <a:srgbClr val="FFFFFF"/>
                </a:solidFill>
                <a:latin typeface="Calibri"/>
              </a:rPr>
              <a:t>I think it varies by individual and may also vary based on disease progression and response</a:t>
            </a:r>
            <a:br/>
            <a:r>
              <a:rPr b="false" i="false" strike="noStrike" sz="1200" u="none">
                <a:solidFill>
                  <a:srgbClr val="FFFFFF"/>
                </a:solidFill>
                <a:latin typeface="Calibri"/>
              </a:rPr>
              <a:t>lasix 100 mg iv push</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furosemide buy uk</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lasix tablets 40mg</a:t>
            </a:r>
            <a:br/>
            <a:r>
              <a:rPr b="false" i="false" strike="noStrike" sz="1200" u="none">
                <a:solidFill>
                  <a:srgbClr val="FFFFFF"/>
                </a:solidFill>
                <a:latin typeface="Calibri"/>
              </a:rPr>
              <a:t>"My recommendation for clinicians is that this combination product can be used as a part of the armamentarium of prescription drugs that we have to treat acne</a:t>
            </a:r>
            <a:br/>
            <a:r>
              <a:rPr b="false" i="false" strike="noStrike" sz="1200" u="none">
                <a:solidFill>
                  <a:srgbClr val="FFFFFF"/>
                </a:solidFill>
                <a:latin typeface="Calibri"/>
              </a:rPr>
              <a:t>long term use of lasix in dogs</a:t>
            </a:r>
            <a:br/>
            <a:r>
              <a:rPr b="false" i="false" strike="noStrike" sz="1200" u="none">
                <a:solidFill>
                  <a:srgbClr val="FFFFFF"/>
                </a:solidFill>
                <a:latin typeface="Calibri"/>
              </a:rPr>
              <a:t>Doxycycline can cause photosensitivity, usually manifested as an exaggerated sunburn reaction</a:t>
            </a:r>
            <a:br/>
            <a:r>
              <a:rPr b="false" i="false" strike="noStrike" sz="1200" u="none">
                <a:solidFill>
                  <a:srgbClr val="FFFFFF"/>
                </a:solidFill>
                <a:latin typeface="Calibri"/>
              </a:rPr>
              <a:t>iv lasix dose</a:t>
            </a:r>
            <a:br/>
            <a:r>
              <a:rPr b="false" i="false" strike="noStrike" sz="1200" u="none">
                <a:solidFill>
                  <a:srgbClr val="FFFFFF"/>
                </a:solidFill>
                <a:latin typeface="Calibri"/>
              </a:rPr>
              <a:t>I think at the age of 33, two things happened</a:t>
            </a:r>
            <a:br/>
            <a:r>
              <a:rPr b="false" i="false" strike="noStrike" sz="1200" u="none">
                <a:solidFill>
                  <a:srgbClr val="FFFFFF"/>
                </a:solidFill>
                <a:latin typeface="Calibri"/>
              </a:rPr>
              <a:t>lasix dosing in renal failure</a:t>
            </a:r>
            <a:br/>
            <a:r>
              <a:rPr b="false" i="false" strike="noStrike" sz="1200" u="none">
                <a:solidFill>
                  <a:srgbClr val="FFFFFF"/>
                </a:solidFill>
                <a:latin typeface="Calibri"/>
              </a:rPr>
              <a:t>lasix 40 mg x 50 precio</a:t>
            </a:r>
            <a:br/>
            <a:r>
              <a:rPr b="false" i="false" strike="noStrike" sz="1200" u="none">
                <a:solidFill>
                  <a:srgbClr val="FFFFFF"/>
                </a:solidFill>
                <a:latin typeface="Calibri"/>
              </a:rPr>
              <a:t>furosemide oral tablet 20 mg information</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lasix 20 mg uses</a:t>
            </a:r>
            <a:br/>
            <a:r>
              <a:rPr b="false" i="false" strike="noStrike" sz="1200" u="none">
                <a:solidFill>
                  <a:srgbClr val="FFFFFF"/>
                </a:solidFill>
                <a:latin typeface="Calibri"/>
              </a:rPr>
              <a:t>lasix 100 mg iv</a:t>
            </a:r>
            <a:br/>
            <a:r>
              <a:rPr b="false" i="false" strike="noStrike" sz="1200" u="none">
                <a:solidFill>
                  <a:srgbClr val="FFFFFF"/>
                </a:solidFill>
                <a:latin typeface="Calibri"/>
              </a:rPr>
              <a:t>is 60 mg of lasix too much</a:t>
            </a:r>
            <a:br/>
            <a:r>
              <a:rPr b="false" i="false" strike="noStrike" sz="1200" u="none">
                <a:solidFill>
                  <a:srgbClr val="FFFFFF"/>
                </a:solidFill>
                <a:latin typeface="Calibri"/>
              </a:rPr>
              <a:t>Disgrace on {the seek engines|Google} for no longer positioning this put up upper Come on over and consult with my website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2015-12-20T01:16:54+04:00</dcterms:created>
  <dcterms:modified xsi:type="dcterms:W3CDTF">2015-12-20T01:16:54+04:00</dcterms:modified>
  <dc:title>Lasix Iv Push Dose - Lasix Renogram Upj Obstruction</dc:title>
  <dc:description>Lasix for congestive heart failure, lasix price, potassium chloride lasix interaction, lasix furosemide 40 mg para que sirve, furosemide 20 mg for dogs uk, lasix renal scan prep, lasix furosemide</dc:description>
  <dc:subject>Lasix Iv Push Dose - Lasix Renogram Upj Obstruction</dc:subject>
  <cp:keywords>lasix 10 mg/ml, lasix dosage 120 mg, buy furosemide 40 mg uk, lasix m 20 mg, lasix retard 30 mg depotkapsel, furosemide 40 mg tabs, furosemide 40 mg buy online, lasix dosing in renal failure, lasix 40 mg x 50 precio, lasix 100 mg iv</cp:keywords>
  <cp:category/>
</cp:coreProperties>
</file>