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4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4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4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4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4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4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5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5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5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5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5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5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5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05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Cephalexin 500mg Capsules Shelf Life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Emocionados de unitedhealthcare se</a:t>
            </a:r>
            <a:br/>
            <a:r>
              <a:rPr b="false" i="false" strike="noStrike" sz="1200" u="none">
                <a:solidFill>
                  <a:srgbClr val="FFFFFF"/>
                </a:solidFill>
                <a:latin typeface="Calibri"/>
              </a:rPr>
              <a:t>keflex dose for uti in pregnancy</a:t>
            </a:r>
            <a:br/>
            <a:r>
              <a:rPr b="false" i="false" strike="noStrike" sz="1200" u="none">
                <a:solidFill>
                  <a:srgbClr val="FFFFFF"/>
                </a:solidFill>
                <a:latin typeface="Calibri"/>
              </a:rPr>
              <a:t>para que sirve keflex liquido suspension 250 mg</a:t>
            </a:r>
            <a:br/>
            <a:r>
              <a:rPr b="false" i="false" strike="noStrike" sz="1200" u="none">
                <a:solidFill>
                  <a:srgbClr val="FFFFFF"/>
                </a:solidFill>
                <a:latin typeface="Calibri"/>
              </a:rPr>
              <a:t>Digitalis-Prparaten GlukokortikoidenLaxantienCarbenoxolon Lakritze Nierenschdigenden Antibiotika (z.B</a:t>
            </a:r>
            <a:br/>
            <a:r>
              <a:rPr b="false" i="false" strike="noStrike" sz="1200" u="none">
                <a:solidFill>
                  <a:srgbClr val="FFFFFF"/>
                </a:solidFill>
                <a:latin typeface="Calibri"/>
              </a:rPr>
              <a:t>what is cephalexin 250 mg capsule used for</a:t>
            </a:r>
            <a:br/>
            <a:r>
              <a:rPr b="false" i="false" strike="noStrike" sz="1200" u="none">
                <a:solidFill>
                  <a:srgbClr val="FFFFFF"/>
                </a:solidFill>
                <a:latin typeface="Calibri"/>
              </a:rPr>
              <a:t>That means that for every   day that passes without taking the medication the level in the blood   falls by 50%</a:t>
            </a:r>
            <a:br/>
            <a:r>
              <a:rPr b="false" i="false" strike="noStrike" sz="1200" u="none">
                <a:solidFill>
                  <a:srgbClr val="FFFFFF"/>
                </a:solidFill>
                <a:latin typeface="Calibri"/>
              </a:rPr>
              <a:t>cephalexin 1000 mg dosage</a:t>
            </a:r>
            <a:br/>
            <a:r>
              <a:rPr b="false" i="false" strike="noStrike" sz="1200" u="none">
                <a:solidFill>
                  <a:srgbClr val="FFFFFF"/>
                </a:solidFill>
                <a:latin typeface="Calibri"/>
              </a:rPr>
              <a:t>It&amp;rsquo;s possible that having epilepsy may make it more difficult for you to get pregnant</a:t>
            </a:r>
            <a:br/>
            <a:r>
              <a:rPr b="false" i="false" strike="noStrike" sz="1200" u="none">
                <a:solidFill>
                  <a:srgbClr val="FFFFFF"/>
                </a:solidFill>
                <a:latin typeface="Calibri"/>
              </a:rPr>
              <a:t>what are keflex 500mg capsules used for</a:t>
            </a:r>
            <a:br/>
            <a:r>
              <a:rPr b="false" i="false" strike="noStrike" sz="1200" u="none">
                <a:solidFill>
                  <a:srgbClr val="FFFFFF"/>
                </a:solidFill>
                <a:latin typeface="Calibri"/>
              </a:rPr>
              <a:t>price of keflex at walgreens</a:t>
            </a:r>
            <a:br/>
            <a:r>
              <a:rPr b="false" i="false" strike="noStrike" sz="1200" u="none">
                <a:solidFill>
                  <a:srgbClr val="FFFFFF"/>
                </a:solidFill>
                <a:latin typeface="Calibri"/>
              </a:rPr>
              <a:t>cephalexin 500 mg daily dosage</a:t>
            </a:r>
            <a:br/>
            <a:r>
              <a:rPr b="false" i="false" strike="noStrike" sz="1200" u="none">
                <a:solidFill>
                  <a:srgbClr val="FFFFFF"/>
                </a:solidFill>
                <a:latin typeface="Calibri"/>
              </a:rPr>
              <a:t>does keflex kill mrsa</a:t>
            </a:r>
            <a:br/>
            <a:r>
              <a:rPr b="false" i="false" strike="noStrike" sz="1200" u="none">
                <a:solidFill>
                  <a:srgbClr val="FFFFFF"/>
                </a:solidFill>
                <a:latin typeface="Calibri"/>
              </a:rPr>
              <a:t>keflex dosage for antibiotic prophylaxis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keflex mrsa treatment</a:t>
            </a:r>
            <a:br/>
            <a:r>
              <a:rPr b="false" i="false" strike="noStrike" sz="1200" u="none">
                <a:solidFill>
                  <a:srgbClr val="FFFFFF"/>
                </a:solidFill>
                <a:latin typeface="Calibri"/>
              </a:rPr>
              <a:t>keflex prices</a:t>
            </a:r>
            <a:br/>
            <a:r>
              <a:rPr b="false" i="false" strike="noStrike" sz="1200" u="none">
                <a:solidFill>
                  <a:srgbClr val="FFFFFF"/>
                </a:solidFill>
                <a:latin typeface="Calibri"/>
              </a:rPr>
              <a:t>keflex for acne dosage</a:t>
            </a:r>
            <a:br/>
            <a:r>
              <a:rPr b="false" i="false" strike="noStrike" sz="1200" u="none">
                <a:solidFill>
                  <a:srgbClr val="FFFFFF"/>
                </a:solidFill>
                <a:latin typeface="Calibri"/>
              </a:rPr>
              <a:t>cephalexin 500mg generic keflex</a:t>
            </a:r>
            <a:br/>
            <a:r>
              <a:rPr b="false" i="false" strike="noStrike" sz="1200" u="none">
                <a:solidFill>
                  <a:srgbClr val="FFFFFF"/>
                </a:solidFill>
                <a:latin typeface="Calibri"/>
              </a:rPr>
              <a:t>cephalexin 500mg for dogs dosage</a:t>
            </a:r>
            <a:br/>
            <a:r>
              <a:rPr b="false" i="false" strike="noStrike" sz="1200" u="none">
                <a:solidFill>
                  <a:srgbClr val="FFFFFF"/>
                </a:solidFill>
                <a:latin typeface="Calibri"/>
              </a:rPr>
              <a:t>cephalexin 500mg price philippines</a:t>
            </a:r>
            <a:br/>
            <a:r>
              <a:rPr b="false" i="false" strike="noStrike" sz="1200" u="none">
                <a:solidFill>
                  <a:srgbClr val="FFFFFF"/>
                </a:solidFill>
                <a:latin typeface="Calibri"/>
              </a:rPr>
              <a:t>I love reading, talk about tech and hear other people&amp;rsquo;s opinions on tech</a:t>
            </a:r>
            <a:br/>
            <a:r>
              <a:rPr b="false" i="false" strike="noStrike" sz="1200" u="none">
                <a:solidFill>
                  <a:srgbClr val="FFFFFF"/>
                </a:solidFill>
                <a:latin typeface="Calibri"/>
              </a:rPr>
              <a:t>cephalexin 500mg capsule 4 times a day</a:t>
            </a:r>
            <a:br/>
            <a:r>
              <a:rPr b="false" i="false" strike="noStrike" sz="1200" u="none">
                <a:solidFill>
                  <a:srgbClr val="FFFFFF"/>
                </a:solidFill>
                <a:latin typeface="Calibri"/>
              </a:rPr>
              <a:t>keflex pulvules capsules 500mg</a:t>
            </a:r>
            <a:br/>
            <a:r>
              <a:rPr b="false" i="false" strike="noStrike" sz="1200" u="none">
                <a:solidFill>
                  <a:srgbClr val="FFFFFF"/>
                </a:solidFill>
                <a:latin typeface="Calibri"/>
              </a:rPr>
              <a:t>cephalexin 500mg for dogs ear infection</a:t>
            </a:r>
            <a:br/>
            <a:r>
              <a:rPr b="false" i="false" strike="noStrike" sz="1200" u="none">
                <a:solidFill>
                  <a:srgbClr val="FFFFFF"/>
                </a:solidFill>
                <a:latin typeface="Calibri"/>
              </a:rPr>
              <a:t>cheap cephalexin for dogs</a:t>
            </a:r>
            <a:br/>
            <a:r>
              <a:rPr b="false" i="false" strike="noStrike" sz="1200" u="none">
                <a:solidFill>
                  <a:srgbClr val="FFFFFF"/>
                </a:solidFill>
                <a:latin typeface="Calibri"/>
              </a:rPr>
              <a:t>cephalexin online purchase</a:t>
            </a:r>
            <a:br/>
            <a:r>
              <a:rPr b="false" i="false" strike="noStrike" sz="1200" u="none">
                <a:solidFill>
                  <a:srgbClr val="FFFFFF"/>
                </a:solidFill>
                <a:latin typeface="Calibri"/>
              </a:rPr>
              <a:t>generic keflex cost</a:t>
            </a:r>
            <a:br/>
            <a:r>
              <a:rPr b="false" i="false" strike="noStrike" sz="1200" u="none">
                <a:solidFill>
                  <a:srgbClr val="FFFFFF"/>
                </a:solidFill>
                <a:latin typeface="Calibri"/>
              </a:rPr>
              <a:t>Be careful not to get the medication in your eyes, nose, or mouth</a:t>
            </a:r>
            <a:br/>
            <a:r>
              <a:rPr b="false" i="false" strike="noStrike" sz="1200" u="none">
                <a:solidFill>
                  <a:srgbClr val="FFFFFF"/>
                </a:solidFill>
                <a:latin typeface="Calibri"/>
              </a:rPr>
              <a:t>cephalexin tablets india</a:t>
            </a:r>
            <a:br/>
            <a:r>
              <a:rPr b="false" i="false" strike="noStrike" sz="1200" u="none">
                <a:solidFill>
                  <a:srgbClr val="FFFFFF"/>
                </a:solidFill>
                <a:latin typeface="Calibri"/>
              </a:rPr>
              <a:t>We are telling him to go to the hospital but he is refusing</a:t>
            </a:r>
            <a:br/>
            <a:r>
              <a:rPr b="false" i="false" strike="noStrike" sz="1200" u="none">
                <a:solidFill>
                  <a:srgbClr val="FFFFFF"/>
                </a:solidFill>
                <a:latin typeface="Calibri"/>
              </a:rPr>
              <a:t>medicamento generico do keflex</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keflex cephalexin tablets 500mg</a:t>
            </a:r>
            <a:br/>
            <a:r>
              <a:rPr b="false" i="false" strike="noStrike" sz="1200" u="none">
                <a:solidFill>
                  <a:srgbClr val="FFFFFF"/>
                </a:solidFill>
                <a:latin typeface="Calibri"/>
              </a:rPr>
              <a:t>keflex nome generico</a:t>
            </a:r>
            <a:br/>
            <a:r>
              <a:rPr b="false" i="false" strike="noStrike" sz="1200" u="none">
                <a:solidFill>
                  <a:srgbClr val="FFFFFF"/>
                </a:solidFill>
                <a:latin typeface="Calibri"/>
              </a:rPr>
              <a:t>Seven of these studies found that allergy management was successful in relieving the disease in 75-90% of patients</a:t>
            </a:r>
            <a:br/>
            <a:r>
              <a:rPr b="false" i="false" strike="noStrike" sz="1200" u="none">
                <a:solidFill>
                  <a:srgbClr val="FFFFFF"/>
                </a:solidFill>
                <a:latin typeface="Calibri"/>
              </a:rPr>
              <a:t>keflex 250 mg during pregnancy</a:t>
            </a:r>
            <a:br/>
            <a:r>
              <a:rPr b="false" i="false" strike="noStrike" sz="1200" u="none">
                <a:solidFill>
                  <a:srgbClr val="FFFFFF"/>
                </a:solidFill>
                <a:latin typeface="Calibri"/>
              </a:rPr>
              <a:t>But I digress.) Its about equipping yourself with knowledge to protect yourself against potential injustices.</a:t>
            </a:r>
            <a:br/>
            <a:r>
              <a:rPr b="false" i="false" strike="noStrike" sz="1200" u="none">
                <a:solidFill>
                  <a:srgbClr val="FFFFFF"/>
                </a:solidFill>
                <a:latin typeface="Calibri"/>
              </a:rPr>
              <a:t>cual es el nombre generico de keflex</a:t>
            </a:r>
            <a:br/>
            <a:r>
              <a:rPr b="false" i="false" strike="noStrike" sz="1200" u="none">
                <a:solidFill>
                  <a:srgbClr val="FFFFFF"/>
                </a:solidFill>
                <a:latin typeface="Calibri"/>
              </a:rPr>
              <a:t>cephalexin 250 mg uses</a:t>
            </a:r>
            <a:br/>
            <a:r>
              <a:rPr b="false" i="false" strike="noStrike" sz="1200" u="none">
                <a:solidFill>
                  <a:srgbClr val="FFFFFF"/>
                </a:solidFill>
                <a:latin typeface="Calibri"/>
              </a:rPr>
              <a:t>A definite plus is that Wyeth will pay 50% of your co-pay for the course of your treatment because it can get pretty pricey</a:t>
            </a:r>
            <a:br/>
            <a:r>
              <a:rPr b="false" i="false" strike="noStrike" sz="1200" u="none">
                <a:solidFill>
                  <a:srgbClr val="FFFFFF"/>
                </a:solidFill>
                <a:latin typeface="Calibri"/>
              </a:rPr>
              <a:t>generic for keflex</a:t>
            </a:r>
            <a:br/>
            <a:r>
              <a:rPr b="false" i="false" strike="noStrike" sz="1200" u="none">
                <a:solidFill>
                  <a:srgbClr val="FFFFFF"/>
                </a:solidFill>
                <a:latin typeface="Calibri"/>
              </a:rPr>
              <a:t>Take Celexa exactly as prescribed by your doctor</a:t>
            </a:r>
            <a:br/>
            <a:r>
              <a:rPr b="false" i="false" strike="noStrike" sz="1200" u="none">
                <a:solidFill>
                  <a:srgbClr val="FFFFFF"/>
                </a:solidFill>
                <a:latin typeface="Calibri"/>
              </a:rPr>
              <a:t>keflex 1000 mg bid</a:t>
            </a:r>
            <a:br/>
            <a:r>
              <a:rPr b="false" i="false" strike="noStrike" sz="1200" u="none">
                <a:solidFill>
                  <a:srgbClr val="FFFFFF"/>
                </a:solidFill>
                <a:latin typeface="Calibri"/>
              </a:rPr>
              <a:t>cephalexin 125 mg 5 ml</a:t>
            </a:r>
            <a:br/>
            <a:r>
              <a:rPr b="false" i="false" strike="noStrike" sz="1200" u="none">
                <a:solidFill>
                  <a:srgbClr val="FFFFFF"/>
                </a:solidFill>
                <a:latin typeface="Calibri"/>
              </a:rPr>
              <a:t>cost of keflex in canada</a:t>
            </a:r>
            <a:br/>
            <a:r>
              <a:rPr b="false" i="false" strike="noStrike" sz="1200" u="none">
                <a:solidFill>
                  <a:srgbClr val="FFFFFF"/>
                </a:solidFill>
                <a:latin typeface="Calibri"/>
              </a:rPr>
              <a:t>I used to be on the "go for it" side of this discussion, but for me personally, my high time is over.</a:t>
            </a:r>
            <a:br/>
            <a:r>
              <a:rPr b="false" i="false" strike="noStrike" sz="1200" u="none">
                <a:solidFill>
                  <a:srgbClr val="FFFFFF"/>
                </a:solidFill>
                <a:latin typeface="Calibri"/>
              </a:rPr>
              <a:t>how much does a prescription of keflex cost</a:t>
            </a:r>
            <a:br/>
            <a:r>
              <a:rPr b="false" i="false" strike="noStrike" sz="1200" u="none">
                <a:solidFill>
                  <a:srgbClr val="FFFFFF"/>
                </a:solidFill>
                <a:latin typeface="Calibri"/>
              </a:rPr>
              <a:t>keflex for acne effective</a:t>
            </a:r>
            <a:br/>
            <a:r>
              <a:rPr b="false" i="false" strike="noStrike" sz="1200" u="none">
                <a:solidFill>
                  <a:srgbClr val="FFFFFF"/>
                </a:solidFill>
                <a:latin typeface="Calibri"/>
              </a:rPr>
              <a:t>can i buy cephalexin online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cephalexin 500mg dosage bronchitis</a:t>
            </a:r>
            <a:br/>
            <a:r>
              <a:rPr b="false" i="false" strike="noStrike" sz="1200" u="none">
                <a:solidFill>
                  <a:srgbClr val="FFFFFF"/>
                </a:solidFill>
                <a:latin typeface="Calibri"/>
              </a:rPr>
              <a:t>antibiotic keflex for uti</a:t>
            </a:r>
            <a:br/>
            <a:r>
              <a:rPr b="false" i="false" strike="noStrike" sz="1200" u="none">
                <a:solidFill>
                  <a:srgbClr val="FFFFFF"/>
                </a:solidFill>
                <a:latin typeface="Calibri"/>
              </a:rPr>
              <a:t>cephalexin 125 mg dosage</a:t>
            </a:r>
            <a:br/>
            <a:r>
              <a:rPr b="false" i="false" strike="noStrike" sz="1200" u="none">
                <a:solidFill>
                  <a:srgbClr val="FFFFFF"/>
                </a:solidFill>
                <a:latin typeface="Calibri"/>
              </a:rPr>
              <a:t>I'd like to change some money topamax for migraines "We are running a small test of a unit on News Feed that displays topics currently trending on Facebook," a company spokesperson told CNET</a:t>
            </a:r>
            <a:br/>
            <a:r>
              <a:rPr b="false" i="false" strike="noStrike" sz="1200" u="none">
                <a:solidFill>
                  <a:srgbClr val="FFFFFF"/>
                </a:solidFill>
                <a:latin typeface="Calibri"/>
              </a:rPr>
              <a:t>generico do keflex 500</a:t>
            </a:r>
            <a:br/>
            <a:r>
              <a:rPr b="false" i="false" strike="noStrike" sz="1200" u="none">
                <a:solidFill>
                  <a:srgbClr val="FFFFFF"/>
                </a:solidFill>
                <a:latin typeface="Calibri"/>
              </a:rPr>
              <a:t>buy keflex uk</a:t>
            </a:r>
            <a:br/>
            <a:r>
              <a:rPr b="false" i="false" strike="noStrike" sz="1200" u="none">
                <a:solidFill>
                  <a:srgbClr val="FFFFFF"/>
                </a:solidFill>
                <a:latin typeface="Calibri"/>
              </a:rPr>
              <a:t>keflex canine uti</a:t>
            </a:r>
            <a:br/>
            <a:r>
              <a:rPr b="false" i="false" strike="noStrike" sz="1200" u="none">
                <a:solidFill>
                  <a:srgbClr val="FFFFFF"/>
                </a:solidFill>
                <a:latin typeface="Calibri"/>
              </a:rPr>
              <a:t>keflex dosage for uti during pregnancy</a:t>
            </a:r>
            <a:br/>
            <a:r>
              <a:rPr b="false" i="false" strike="noStrike" sz="1200" u="none">
                <a:solidFill>
                  <a:srgbClr val="FFFFFF"/>
                </a:solidFill>
                <a:latin typeface="Calibri"/>
              </a:rPr>
              <a:t>keflex 500mg dosage</a:t>
            </a:r>
            <a:br/>
            <a:r>
              <a:rPr b="false" i="false" strike="noStrike" sz="1200" u="none">
                <a:solidFill>
                  <a:srgbClr val="FFFFFF"/>
                </a:solidFill>
                <a:latin typeface="Calibri"/>
              </a:rPr>
              <a:t>My aim isto retire from the daily operations of Conwert by October 2013."</a:t>
            </a:r>
            <a:br/>
            <a:r>
              <a:rPr b="false" i="false" strike="noStrike" sz="1200" u="none">
                <a:solidFill>
                  <a:srgbClr val="FFFFFF"/>
                </a:solidFill>
                <a:latin typeface="Calibri"/>
              </a:rPr>
              <a:t>keflex for acne treatment</a:t>
            </a:r>
            <a:br/>
            <a:r>
              <a:rPr b="false" i="false" strike="noStrike" sz="1200" u="none">
                <a:solidFill>
                  <a:srgbClr val="FFFFFF"/>
                </a:solidFill>
                <a:latin typeface="Calibri"/>
              </a:rPr>
              <a:t>Zachcam do zapozna skralias "najmniej"</a:t>
            </a:r>
            <a:br/>
            <a:r>
              <a:rPr b="false" i="false" strike="noStrike" sz="1200" u="none">
                <a:solidFill>
                  <a:srgbClr val="FFFFFF"/>
                </a:solidFill>
                <a:latin typeface="Calibri"/>
              </a:rPr>
              <a:t>uti antibiotics keflex</a:t>
            </a:r>
            <a:br/>
            <a:r>
              <a:rPr b="false" i="false" strike="noStrike" sz="1200" u="none">
                <a:solidFill>
                  <a:srgbClr val="FFFFFF"/>
                </a:solidFill>
                <a:latin typeface="Calibri"/>
              </a:rPr>
              <a:t>keflex for acne rosacea</a:t>
            </a:r>
            <a:br/>
            <a:r>
              <a:rPr b="false" i="false" strike="noStrike" sz="1200" u="none">
                <a:solidFill>
                  <a:srgbClr val="FFFFFF"/>
                </a:solidFill>
                <a:latin typeface="Calibri"/>
              </a:rPr>
              <a:t>You start to spin and feel dizzy and ugly</a:t>
            </a:r>
            <a:br/>
            <a:r>
              <a:rPr b="false" i="false" strike="noStrike" sz="1200" u="none">
                <a:solidFill>
                  <a:srgbClr val="FFFFFF"/>
                </a:solidFill>
                <a:latin typeface="Calibri"/>
              </a:rPr>
              <a:t>bioavailability of oral keflex</a:t>
            </a:r>
            <a:br/>
            <a:r>
              <a:rPr b="false" i="false" strike="noStrike" sz="1200" u="none">
                <a:solidFill>
                  <a:srgbClr val="FFFFFF"/>
                </a:solidFill>
                <a:latin typeface="Calibri"/>
              </a:rPr>
              <a:t>keflex powder for oral liquid</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keflex 250 mg prospect</a:t>
            </a:r>
            <a:br/>
            <a:r>
              <a:rPr b="false" i="false" strike="noStrike" sz="1200" u="none">
                <a:solidFill>
                  <a:srgbClr val="FFFFFF"/>
                </a:solidFill>
                <a:latin typeface="Calibri"/>
              </a:rPr>
              <a:t>keflex purchase online</a:t>
            </a:r>
            <a:br/>
            <a:r>
              <a:rPr b="false" i="false" strike="noStrike" sz="1200" u="none">
                <a:solidFill>
                  <a:srgbClr val="FFFFFF"/>
                </a:solidFill>
                <a:latin typeface="Calibri"/>
              </a:rPr>
              <a:t>You may not take any action, which imposes an unreasonable or disproportionately large load, on our infrastructure.</a:t>
            </a:r>
            <a:br/>
            <a:r>
              <a:rPr b="false" i="false" strike="noStrike" sz="1200" u="none">
                <a:solidFill>
                  <a:srgbClr val="FFFFFF"/>
                </a:solidFill>
                <a:latin typeface="Calibri"/>
              </a:rPr>
              <a:t>keflex 1000 mg twice daily</a:t>
            </a:r>
            <a:br/>
            <a:r>
              <a:rPr b="false" i="false" strike="noStrike" sz="1200" u="none">
                <a:solidFill>
                  <a:srgbClr val="FFFFFF"/>
                </a:solidFill>
                <a:latin typeface="Calibri"/>
              </a:rPr>
              <a:t>generic cephalexin 500mg</a:t>
            </a:r>
            <a:br/>
            <a:r>
              <a:rPr b="false" i="false" strike="noStrike" sz="1200" u="none">
                <a:solidFill>
                  <a:srgbClr val="FFFFFF"/>
                </a:solidFill>
                <a:latin typeface="Calibri"/>
              </a:rPr>
              <a:t>el keflex es un antibiotico</a:t>
            </a:r>
            <a:br/>
            <a:r>
              <a:rPr b="false" i="false" strike="noStrike" sz="1200" u="none">
                <a:solidFill>
                  <a:srgbClr val="FFFFFF"/>
                </a:solidFill>
                <a:latin typeface="Calibri"/>
              </a:rPr>
              <a:t>If any of the information is unclear, consult your doctor or pharmacist</a:t>
            </a:r>
            <a:br/>
            <a:r>
              <a:rPr b="false" i="false" strike="noStrike" sz="1200" u="none">
                <a:solidFill>
                  <a:srgbClr val="FFFFFF"/>
                </a:solidFill>
                <a:latin typeface="Calibri"/>
              </a:rPr>
              <a:t>cephalexin capsules ip 250 mg</a:t>
            </a:r>
            <a:br/>
            <a:r>
              <a:rPr b="false" i="false" strike="noStrike" sz="1200" u="none">
                <a:solidFill>
                  <a:srgbClr val="FFFFFF"/>
                </a:solidFill>
                <a:latin typeface="Calibri"/>
              </a:rPr>
              <a:t>cephalexin tablets ip 600 mg</a:t>
            </a:r>
            <a:br/>
            <a:r>
              <a:rPr b="false" i="false" strike="noStrike" sz="1200" u="none">
                <a:solidFill>
                  <a:srgbClr val="FFFFFF"/>
                </a:solidFill>
                <a:latin typeface="Calibri"/>
              </a:rPr>
              <a:t>keflex dose for dogs uti</a:t>
            </a:r>
            <a:br/>
            <a:r>
              <a:rPr b="false" i="false" strike="noStrike" sz="1200" u="none">
                <a:solidFill>
                  <a:srgbClr val="FFFFFF"/>
                </a:solidFill>
                <a:latin typeface="Calibri"/>
              </a:rPr>
              <a:t>Within each frequency-grouping, adverse reaction are presented in order of decreasing seriousness</a:t>
            </a:r>
            <a:br/>
            <a:r>
              <a:rPr b="false" i="false" strike="noStrike" sz="1200" u="none">
                <a:solidFill>
                  <a:srgbClr val="FFFFFF"/>
                </a:solidFill>
                <a:latin typeface="Calibri"/>
              </a:rPr>
              <a:t>cephalexin generic name</a:t>
            </a:r>
            <a:br/>
            <a:r>
              <a:rPr b="false" i="false" strike="noStrike" sz="1200" u="none">
                <a:solidFill>
                  <a:srgbClr val="FFFFFF"/>
                </a:solidFill>
                <a:latin typeface="Calibri"/>
              </a:rPr>
              <a:t>keflex antibiotic during pregnancy</a:t>
            </a:r>
            <a:br/>
            <a:r>
              <a:rPr b="false" i="false" strike="noStrike" sz="1200" u="none">
                <a:solidFill>
                  <a:srgbClr val="FFFFFF"/>
                </a:solidFill>
                <a:latin typeface="Calibri"/>
              </a:rPr>
              <a:t>keflex mrsa staph infection</a:t>
            </a:r>
            <a:br/>
            <a:r>
              <a:rPr b="false" i="false" strike="noStrike" sz="1200" u="none">
                <a:solidFill>
                  <a:srgbClr val="FFFFFF"/>
                </a:solidFill>
                <a:latin typeface="Calibri"/>
              </a:rPr>
              <a:t>The only side effect I have had is yawning, but maybe I'm just sleepy :) I don't agree that it is a terrible dangerous drug</a:t>
            </a:r>
            <a:br/>
            <a:r>
              <a:rPr b="false" i="false" strike="noStrike" sz="1200" u="none">
                <a:solidFill>
                  <a:srgbClr val="FFFFFF"/>
                </a:solidFill>
                <a:latin typeface="Calibri"/>
              </a:rPr>
              <a:t>keflex 500mg dosage for uti</a:t>
            </a:r>
            <a:br/>
            <a:r>
              <a:rPr b="false" i="false" strike="noStrike" sz="1200" u="none">
                <a:solidFill>
                  <a:srgbClr val="FFFFFF"/>
                </a:solidFill>
                <a:latin typeface="Calibri"/>
              </a:rPr>
              <a:t>Limitations to the set-of-laws movement to possibility structure bonk been illustrious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keflex tablets 500mg</a:t>
            </a:r>
            <a:br/>
            <a:r>
              <a:rPr b="false" i="false" strike="noStrike" sz="1200" u="none">
                <a:solidFill>
                  <a:srgbClr val="FFFFFF"/>
                </a:solidFill>
                <a:latin typeface="Calibri"/>
              </a:rPr>
              <a:t>keflex 500mg cap</a:t>
            </a:r>
            <a:br/>
            <a:r>
              <a:rPr b="false" i="false" strike="noStrike" sz="1200" u="none">
                <a:solidFill>
                  <a:srgbClr val="FFFFFF"/>
                </a:solidFill>
                <a:latin typeface="Calibri"/>
              </a:rPr>
              <a:t>keflex dosage for treatment of uti</a:t>
            </a:r>
            <a:br/>
            <a:r>
              <a:rPr b="false" i="false" strike="noStrike" sz="1200" u="none">
                <a:solidFill>
                  <a:srgbClr val="FFFFFF"/>
                </a:solidFill>
                <a:latin typeface="Calibri"/>
              </a:rPr>
              <a:t>keflex 500mg 4 times a day for uti</a:t>
            </a:r>
            <a:br/>
            <a:r>
              <a:rPr b="false" i="false" strike="noStrike" sz="1200" u="none">
                <a:solidFill>
                  <a:srgbClr val="FFFFFF"/>
                </a:solidFill>
                <a:latin typeface="Calibri"/>
              </a:rPr>
              <a:t>keflex dosage for child</a:t>
            </a:r>
            <a:br/>
            <a:r>
              <a:rPr b="false" i="false" strike="noStrike" sz="1200" u="none">
                <a:solidFill>
                  <a:srgbClr val="FFFFFF"/>
                </a:solidFill>
                <a:latin typeface="Calibri"/>
              </a:rPr>
              <a:t>keflex dosage for bronchitis</a:t>
            </a:r>
            <a:br/>
            <a:r>
              <a:rPr b="false" i="false" strike="noStrike" sz="1200" u="none">
                <a:solidFill>
                  <a:srgbClr val="FFFFFF"/>
                </a:solidFill>
                <a:latin typeface="Calibri"/>
              </a:rPr>
              <a:t>cost of keflex suspension</a:t>
            </a:r>
            <a:br/>
            <a:r>
              <a:rPr b="false" i="false" strike="noStrike" sz="1200" u="none">
                <a:solidFill>
                  <a:srgbClr val="FFFFFF"/>
                </a:solidFill>
                <a:latin typeface="Calibri"/>
              </a:rPr>
              <a:t>keflex acne worse</a:t>
            </a:r>
            <a:br/>
            <a:r>
              <a:rPr b="false" i="false" strike="noStrike" sz="1200" u="none">
                <a:solidFill>
                  <a:srgbClr val="FFFFFF"/>
                </a:solidFill>
                <a:latin typeface="Calibri"/>
              </a:rPr>
              <a:t>Keratolytic therapy was applied on the days when permethrin was not used, and patients were treated with up to three doses of 200micrograms per kilogram oral ivermectin at 14-day intervals</a:t>
            </a:r>
            <a:br/>
            <a:r>
              <a:rPr b="false" i="false" strike="noStrike" sz="1200" u="none">
                <a:solidFill>
                  <a:srgbClr val="FFFFFF"/>
                </a:solidFill>
                <a:latin typeface="Calibri"/>
              </a:rPr>
              <a:t>cephalexin 500mg 4 times a day for 7 days</a:t>
            </a:r>
            <a:br/>
            <a:r>
              <a:rPr b="false" i="false" strike="noStrike" sz="1200" u="none">
                <a:solidFill>
                  <a:srgbClr val="FFFFFF"/>
                </a:solidFill>
                <a:latin typeface="Calibri"/>
              </a:rPr>
              <a:t>cheap cephalexin</a:t>
            </a:r>
            <a:br/>
            <a:r>
              <a:rPr b="false" i="false" strike="noStrike" sz="1200" u="none">
                <a:solidFill>
                  <a:srgbClr val="FFFFFF"/>
                </a:solidFill>
                <a:latin typeface="Calibri"/>
              </a:rPr>
              <a:t>She wasnt even present with me, but after I presented both Her ID and Mine, they sold it to me.</a:t>
            </a:r>
            <a:br/>
            <a:r>
              <a:rPr b="false" i="false" strike="noStrike" sz="1200" u="none">
                <a:solidFill>
                  <a:srgbClr val="FFFFFF"/>
                </a:solidFill>
                <a:latin typeface="Calibri"/>
              </a:rPr>
              <a:t>para que es keflex 500 mg</a:t>
            </a:r>
            <a:br/>
            <a:r>
              <a:rPr b="false" i="false" strike="noStrike" sz="1200" u="none">
                <a:solidFill>
                  <a:srgbClr val="FFFFFF"/>
                </a:solidFill>
                <a:latin typeface="Calibri"/>
              </a:rPr>
              <a:t>cephalexin 500mg capsules shelf life</a:t>
            </a:r>
            <a:br/>
            <a:r>
              <a:rPr b="false" i="false" strike="noStrike" sz="1200" u="none">
                <a:solidFill>
                  <a:srgbClr val="FFFFFF"/>
                </a:solidFill>
                <a:latin typeface="Calibri"/>
              </a:rPr>
              <a:t>keflex dose for uti prophylaxis</a:t>
            </a:r>
            <a:br/>
            <a:r>
              <a:rPr b="false" i="false" strike="noStrike" sz="1200" u="none">
                <a:solidFill>
                  <a:srgbClr val="FFFFFF"/>
                </a:solidFill>
                <a:latin typeface="Calibri"/>
              </a:rPr>
              <a:t>In fact, the FDA (Food and Drug Administration) noted that the manufacturer sold low potency Synthroid between 1990 and 1992</a:t>
            </a:r>
            <a:br/>
            <a:r>
              <a:rPr b="false" i="false" strike="noStrike" sz="1200" u="none">
                <a:solidFill>
                  <a:srgbClr val="FFFFFF"/>
                </a:solidFill>
                <a:latin typeface="Calibri"/>
              </a:rPr>
              <a:t>keflex cefalexina tabletas 500 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keflex for acne while pregnant</a:t>
            </a:r>
            <a:br/>
            <a:r>
              <a:rPr b="false" i="false" strike="noStrike" sz="1200" u="none">
                <a:solidFill>
                  <a:srgbClr val="FFFFFF"/>
                </a:solidFill>
                <a:latin typeface="Calibri"/>
              </a:rPr>
              <a:t>cephalexin 250 mg en espanol</a:t>
            </a:r>
            <a:br/>
            <a:r>
              <a:rPr b="false" i="false" strike="noStrike" sz="1200" u="none">
                <a:solidFill>
                  <a:srgbClr val="FFFFFF"/>
                </a:solidFill>
                <a:latin typeface="Calibri"/>
              </a:rPr>
              <a:t>keflex 500mg dosage for adults</a:t>
            </a:r>
            <a:br/>
            <a:r>
              <a:rPr b="false" i="false" strike="noStrike" sz="1200" u="none">
                <a:solidFill>
                  <a:srgbClr val="FFFFFF"/>
                </a:solidFill>
                <a:latin typeface="Calibri"/>
              </a:rPr>
              <a:t>cephalexin cost no insurance</a:t>
            </a:r>
            <a:br/>
            <a:r>
              <a:rPr b="false" i="false" strike="noStrike" sz="1200" u="none">
                <a:solidFill>
                  <a:srgbClr val="FFFFFF"/>
                </a:solidFill>
                <a:latin typeface="Calibri"/>
              </a:rPr>
              <a:t>cephalexin 250 mg 5ml suspension</a:t>
            </a:r>
            <a:br/>
            <a:r>
              <a:rPr b="false" i="false" strike="noStrike" sz="1200" u="none">
                <a:solidFill>
                  <a:srgbClr val="FFFFFF"/>
                </a:solidFill>
                <a:latin typeface="Calibri"/>
              </a:rPr>
              <a:t>cephalexin 500mg capsule en espa㰿l</a:t>
            </a:r>
            <a:br/>
            <a:r>
              <a:rPr b="false" i="false" strike="noStrike" sz="1200" u="none">
                <a:solidFill>
                  <a:srgbClr val="FFFFFF"/>
                </a:solidFill>
                <a:latin typeface="Calibri"/>
              </a:rPr>
              <a:t>buy cephalexin online australia</a:t>
            </a:r>
            <a:br/>
            <a:r>
              <a:rPr b="false" i="false" strike="noStrike" sz="1200" u="none">
                <a:solidFill>
                  <a:srgbClr val="FFFFFF"/>
                </a:solidFill>
                <a:latin typeface="Calibri"/>
              </a:rPr>
              <a:t>prophylactic dose of keflex for uti</a:t>
            </a:r>
            <a:br/>
            <a:r>
              <a:rPr b="false" i="false" strike="noStrike" sz="1200" u="none">
                <a:solidFill>
                  <a:srgbClr val="FFFFFF"/>
                </a:solidFill>
                <a:latin typeface="Calibri"/>
              </a:rPr>
              <a:t>cephalexin 500mg capsule uses</a:t>
            </a:r>
            <a:br/>
            <a:r>
              <a:rPr b="false" i="false" strike="noStrike" sz="1200" u="none">
                <a:solidFill>
                  <a:srgbClr val="FFFFFF"/>
                </a:solidFill>
                <a:latin typeface="Calibri"/>
              </a:rPr>
              <a:t>How many would you like? usapayday loan In 2006, a court did rule against a foundation taking upstock in a battle between Dutch industrial conglomerate Storkand hedge funds seeking to break it up</a:t>
            </a:r>
            <a:br/>
            <a:r>
              <a:rPr b="false" i="false" strike="noStrike" sz="1200" u="none">
                <a:solidFill>
                  <a:srgbClr val="FFFFFF"/>
                </a:solidFill>
                <a:latin typeface="Calibri"/>
              </a:rPr>
              <a:t>antibiotic keflex dosage</a:t>
            </a:r>
            <a:br/>
            <a:r>
              <a:rPr b="false" i="false" strike="noStrike" sz="1200" u="none">
                <a:solidFill>
                  <a:srgbClr val="FFFFFF"/>
                </a:solidFill>
                <a:latin typeface="Calibri"/>
              </a:rPr>
              <a:t>does keflex cause oral thrush</a:t>
            </a:r>
            <a:br/>
            <a:r>
              <a:rPr b="false" i="false" strike="noStrike" sz="1200" u="none">
                <a:solidFill>
                  <a:srgbClr val="FFFFFF"/>
                </a:solidFill>
                <a:latin typeface="Calibri"/>
              </a:rPr>
              <a:t>keflex for canine ear infection</a:t>
            </a:r>
            <a:br/>
            <a:r>
              <a:rPr b="false" i="false" strike="noStrike" sz="1200" u="none">
                <a:solidFill>
                  <a:srgbClr val="FFFFFF"/>
                </a:solidFill>
                <a:latin typeface="Calibri"/>
              </a:rPr>
              <a:t>keflex 750 dosage</a:t>
            </a:r>
            <a:br/>
            <a:r>
              <a:rPr b="false" i="false" strike="noStrike" sz="1200" u="none">
                <a:solidFill>
                  <a:srgbClr val="FFFFFF"/>
                </a:solidFill>
                <a:latin typeface="Calibri"/>
              </a:rPr>
              <a:t>keflex tablets dosage</a:t>
            </a:r>
            <a:br/>
            <a:r>
              <a:rPr b="false" i="false" strike="noStrike" sz="1200" u="none">
                <a:solidFill>
                  <a:srgbClr val="FFFFFF"/>
                </a:solidFill>
                <a:latin typeface="Calibri"/>
              </a:rPr>
              <a:t>For eight weeks, about a third of them received 20 to 40 milligrams (mg) of paroxetine, another third received up to 300 mg of imipramine (Tofranil), and a third received placebo pills.</a:t>
            </a:r>
            <a:br/>
            <a:r>
              <a:rPr b="false" i="false" strike="noStrike" sz="1200" u="none">
                <a:solidFill>
                  <a:srgbClr val="FFFFFF"/>
                </a:solidFill>
                <a:latin typeface="Calibri"/>
              </a:rPr>
              <a:t>keflex capsulas 500 mg precio</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nombre generico de keflex</a:t>
            </a:r>
            <a:br/>
            <a:r>
              <a:rPr b="false" i="false" strike="noStrike" sz="1200" u="none">
                <a:solidFill>
                  <a:srgbClr val="FFFFFF"/>
                </a:solidFill>
                <a:latin typeface="Calibri"/>
              </a:rPr>
              <a:t>cephalexin 500mg dosage</a:t>
            </a:r>
            <a:br/>
            <a:r>
              <a:rPr b="false" i="false" strike="noStrike" sz="1200" u="none">
                <a:solidFill>
                  <a:srgbClr val="FFFFFF"/>
                </a:solidFill>
                <a:latin typeface="Calibri"/>
              </a:rPr>
              <a:t>I foolishly assumed that I would be pg by Dec</a:t>
            </a:r>
            <a:br/>
            <a:r>
              <a:rPr b="false" i="false" strike="noStrike" sz="1200" u="none">
                <a:solidFill>
                  <a:srgbClr val="FFFFFF"/>
                </a:solidFill>
                <a:latin typeface="Calibri"/>
              </a:rPr>
              <a:t>keflex tabletas 500 mg precio</a:t>
            </a:r>
            <a:br/>
            <a:r>
              <a:rPr b="false" i="false" strike="noStrike" sz="1200" u="none">
                <a:solidFill>
                  <a:srgbClr val="FFFFFF"/>
                </a:solidFill>
                <a:latin typeface="Calibri"/>
              </a:rPr>
              <a:t>keflex for acne</a:t>
            </a:r>
            <a:br/>
            <a:r>
              <a:rPr b="false" i="false" strike="noStrike" sz="1200" u="none">
                <a:solidFill>
                  <a:srgbClr val="FFFFFF"/>
                </a:solidFill>
                <a:latin typeface="Calibri"/>
              </a:rPr>
              <a:t>normal dosage for keflex 500 mg</a:t>
            </a:r>
            <a:br/>
            <a:r>
              <a:rPr b="false" i="false" strike="noStrike" sz="1200" u="none">
                <a:solidFill>
                  <a:srgbClr val="FFFFFF"/>
                </a:solidFill>
                <a:latin typeface="Calibri"/>
              </a:rPr>
              <a:t>oral keflex uses</a:t>
            </a:r>
            <a:br/>
            <a:r>
              <a:rPr b="false" i="false" strike="noStrike" sz="1200" u="none">
                <a:solidFill>
                  <a:srgbClr val="FFFFFF"/>
                </a:solidFill>
                <a:latin typeface="Calibri"/>
              </a:rPr>
              <a:t>cephalexin capsules usp 250 mg</a:t>
            </a:r>
            <a:br/>
            <a:r>
              <a:rPr b="false" i="false" strike="noStrike" sz="1200" u="none">
                <a:solidFill>
                  <a:srgbClr val="FFFFFF"/>
                </a:solidFill>
                <a:latin typeface="Calibri"/>
              </a:rPr>
              <a:t>The time that they will determine whether screening and treatment recommendations to increase the risk of endometriosis.</a:t>
            </a:r>
            <a:br/>
            <a:r>
              <a:rPr b="false" i="false" strike="noStrike" sz="1200" u="none">
                <a:solidFill>
                  <a:srgbClr val="FFFFFF"/>
                </a:solidFill>
                <a:latin typeface="Calibri"/>
              </a:rPr>
              <a:t>keflex antibiotics for strep throat</a:t>
            </a:r>
            <a:br/>
            <a:r>
              <a:rPr b="false" i="false" strike="noStrike" sz="1200" u="none">
                <a:solidFill>
                  <a:srgbClr val="FFFFFF"/>
                </a:solidFill>
                <a:latin typeface="Calibri"/>
              </a:rPr>
              <a:t>ic cephalexin 250 mg uses</a:t>
            </a:r>
            <a:br/>
            <a:r>
              <a:rPr b="false" i="false" strike="noStrike" sz="1200" u="none">
                <a:solidFill>
                  <a:srgbClr val="FFFFFF"/>
                </a:solidFill>
                <a:latin typeface="Calibri"/>
              </a:rPr>
              <a:t>keflex for children</a:t>
            </a:r>
            <a:br/>
            <a:r>
              <a:rPr b="false" i="false" strike="noStrike" sz="1200" u="none">
                <a:solidFill>
                  <a:srgbClr val="FFFFFF"/>
                </a:solidFill>
                <a:latin typeface="Calibri"/>
              </a:rPr>
              <a:t>cephalexin 500 mg capsule</a:t>
            </a:r>
            <a:br/>
            <a:r>
              <a:rPr b="false" i="false" strike="noStrike" sz="1200" u="none">
                <a:solidFill>
                  <a:srgbClr val="FFFFFF"/>
                </a:solidFill>
                <a:latin typeface="Calibri"/>
              </a:rPr>
              <a:t>keflex antibiotics for sinus infection</a:t>
            </a:r>
            <a:br/>
            <a:r>
              <a:rPr b="false" i="false" strike="noStrike" sz="1200" u="none">
                <a:solidFill>
                  <a:srgbClr val="FFFFFF"/>
                </a:solidFill>
                <a:latin typeface="Calibri"/>
              </a:rPr>
              <a:t>cephalexin 250 mg per 5ml</a:t>
            </a:r>
            <a:br/>
            <a:r>
              <a:rPr b="false" i="false" strike="noStrike" sz="1200" u="none">
                <a:solidFill>
                  <a:srgbClr val="FFFFFF"/>
                </a:solidFill>
                <a:latin typeface="Calibri"/>
              </a:rPr>
              <a:t>keflex antibiotic pregnancy</a:t>
            </a:r>
            <a:br/>
            <a:r>
              <a:rPr b="false" i="false" strike="noStrike" sz="1200" u="none">
                <a:solidFill>
                  <a:srgbClr val="FFFFFF"/>
                </a:solidFill>
                <a:latin typeface="Calibri"/>
              </a:rPr>
              <a:t>is cephalexin 500mg used for strep throat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keflex 500mg cost</a:t>
            </a:r>
            <a:br/>
            <a:r>
              <a:rPr b="false" i="false" strike="noStrike" sz="1200" u="none">
                <a:solidFill>
                  <a:srgbClr val="FFFFFF"/>
                </a:solidFill>
                <a:latin typeface="Calibri"/>
              </a:rPr>
              <a:t>cephalexin 250 mg/5ml susp</a:t>
            </a:r>
            <a:br/>
            <a:r>
              <a:rPr b="false" i="false" strike="noStrike" sz="1200" u="none">
                <a:solidFill>
                  <a:srgbClr val="FFFFFF"/>
                </a:solidFill>
                <a:latin typeface="Calibri"/>
              </a:rPr>
              <a:t>cephalexin 250 mg for dogs dosage</a:t>
            </a:r>
            <a:br/>
            <a:r>
              <a:rPr b="false" i="false" strike="noStrike" sz="1200" u="none">
                <a:solidFill>
                  <a:srgbClr val="FFFFFF"/>
                </a:solidFill>
                <a:latin typeface="Calibri"/>
              </a:rPr>
              <a:t>In answer to your query in your posting of (as currently listed) 44 minutes ago, I most certainly agree with you</a:t>
            </a:r>
            <a:br/>
            <a:r>
              <a:rPr b="false" i="false" strike="noStrike" sz="1200" u="none">
                <a:solidFill>
                  <a:srgbClr val="FFFFFF"/>
                </a:solidFill>
                <a:latin typeface="Calibri"/>
              </a:rPr>
              <a:t>keflex dosage</a:t>
            </a:r>
            <a:br/>
            <a:r>
              <a:rPr b="false" i="false" strike="noStrike" sz="1200" u="none">
                <a:solidFill>
                  <a:srgbClr val="FFFFFF"/>
                </a:solidFill>
                <a:latin typeface="Calibri"/>
              </a:rPr>
              <a:t>The true extent of this problem may be unknown</a:t>
            </a:r>
            <a:br/>
            <a:r>
              <a:rPr b="false" i="false" strike="noStrike" sz="1200" u="none">
                <a:solidFill>
                  <a:srgbClr val="FFFFFF"/>
                </a:solidFill>
                <a:latin typeface="Calibri"/>
              </a:rPr>
              <a:t>cephalexin online canada</a:t>
            </a:r>
            <a:br/>
            <a:r>
              <a:rPr b="false" i="false" strike="noStrike" sz="1200" u="none">
                <a:solidFill>
                  <a:srgbClr val="FFFFFF"/>
                </a:solidFill>
                <a:latin typeface="Calibri"/>
              </a:rPr>
              <a:t>I felt everyone was watching me</a:t>
            </a:r>
            <a:br/>
            <a:r>
              <a:rPr b="false" i="false" strike="noStrike" sz="1200" u="none">
                <a:solidFill>
                  <a:srgbClr val="FFFFFF"/>
                </a:solidFill>
                <a:latin typeface="Calibri"/>
              </a:rPr>
              <a:t>keflex acne medication</a:t>
            </a:r>
            <a:br/>
            <a:r>
              <a:rPr b="false" i="false" strike="noStrike" sz="1200" u="none">
                <a:solidFill>
                  <a:srgbClr val="FFFFFF"/>
                </a:solidFill>
                <a:latin typeface="Calibri"/>
              </a:rPr>
              <a:t>Finasteride produces a rapid reduction in serum DHT concentration, reaching 65% suppression within 24 hours of oral dosing with a 1-mg tablet</a:t>
            </a:r>
            <a:br/>
            <a:r>
              <a:rPr b="false" i="false" strike="noStrike" sz="1200" u="none">
                <a:solidFill>
                  <a:srgbClr val="FFFFFF"/>
                </a:solidFill>
                <a:latin typeface="Calibri"/>
              </a:rPr>
              <a:t>keflex cephalexin capsules 500mg</a:t>
            </a:r>
            <a:br/>
            <a:r>
              <a:rPr b="false" i="false" strike="noStrike" sz="1200" u="none">
                <a:solidFill>
                  <a:srgbClr val="FFFFFF"/>
                </a:solidFill>
                <a:latin typeface="Calibri"/>
              </a:rPr>
              <a:t>The 30 mg tablet has ID number 824 on one side and on the reverse side, the number 10 on each trisect segment.</a:t>
            </a:r>
            <a:br/>
            <a:r>
              <a:rPr b="false" i="false" strike="noStrike" sz="1200" u="none">
                <a:solidFill>
                  <a:srgbClr val="FFFFFF"/>
                </a:solidFill>
                <a:latin typeface="Calibri"/>
              </a:rPr>
              <a:t>keflex 250/ 5 ml</a:t>
            </a:r>
            <a:br/>
            <a:r>
              <a:rPr b="false" i="false" strike="noStrike" sz="1200" u="none">
                <a:solidFill>
                  <a:srgbClr val="FFFFFF"/>
                </a:solidFill>
                <a:latin typeface="Calibri"/>
              </a:rPr>
              <a:t>keflex generico</a:t>
            </a:r>
            <a:br/>
            <a:r>
              <a:rPr b="false" i="false" strike="noStrike" sz="1200" u="none">
                <a:solidFill>
                  <a:srgbClr val="FFFFFF"/>
                </a:solidFill>
                <a:latin typeface="Calibri"/>
              </a:rPr>
              <a:t>pediatric dose keflex suspension</a:t>
            </a:r>
            <a:br/>
            <a:r>
              <a:rPr b="false" i="false" strike="noStrike" sz="1200" u="none">
                <a:solidFill>
                  <a:srgbClr val="FFFFFF"/>
                </a:solidFill>
                <a:latin typeface="Calibri"/>
              </a:rPr>
              <a:t>cephalexin 250 mg for dogs</a:t>
            </a:r>
            <a:br/>
            <a:r>
              <a:rPr b="false" i="false" strike="noStrike" sz="1200" u="none">
                <a:solidFill>
                  <a:srgbClr val="FFFFFF"/>
                </a:solidFill>
                <a:latin typeface="Calibri"/>
              </a:rPr>
              <a:t>keflex online purchase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keflex tabletas 500 mg</a:t>
            </a:r>
            <a:br/>
            <a:r>
              <a:rPr b="false" i="false" strike="noStrike" sz="1200" u="none">
                <a:solidFill>
                  <a:srgbClr val="FFFFFF"/>
                </a:solidFill>
                <a:latin typeface="Calibri"/>
              </a:rPr>
              <a:t>I&amp;#39;ve always felt there must be a connection between the three</a:t>
            </a:r>
            <a:br/>
            <a:r>
              <a:rPr b="false" i="false" strike="noStrike" sz="1200" u="none">
                <a:solidFill>
                  <a:srgbClr val="FFFFFF"/>
                </a:solidFill>
                <a:latin typeface="Calibri"/>
              </a:rPr>
              <a:t>cephalexin price</a:t>
            </a:r>
            <a:br/>
            <a:r>
              <a:rPr b="false" i="false" strike="noStrike" sz="1200" u="none">
                <a:solidFill>
                  <a:srgbClr val="FFFFFF"/>
                </a:solidFill>
                <a:latin typeface="Calibri"/>
              </a:rPr>
              <a:t>keflex cephalexin 750 mg</a:t>
            </a:r>
            <a:br/>
            <a:r>
              <a:rPr b="false" i="false" strike="noStrike" sz="1200" u="none">
                <a:solidFill>
                  <a:srgbClr val="FFFFFF"/>
                </a:solidFill>
                <a:latin typeface="Calibri"/>
              </a:rPr>
              <a:t>keflex es un antibiotico</a:t>
            </a:r>
            <a:br/>
            <a:r>
              <a:rPr b="false" i="false" strike="noStrike" sz="1200" u="none">
                <a:solidFill>
                  <a:srgbClr val="FFFFFF"/>
                </a:solidFill>
                <a:latin typeface="Calibri"/>
              </a:rPr>
              <a:t>can humans take cephalexin 500mg for dogs</a:t>
            </a:r>
            <a:br/>
            <a:r>
              <a:rPr b="false" i="false" strike="noStrike" sz="1200" u="none">
                <a:solidFill>
                  <a:srgbClr val="FFFFFF"/>
                </a:solidFill>
                <a:latin typeface="Calibri"/>
              </a:rPr>
              <a:t>Pressemitteilung erscheinen vor licht.</a:t>
            </a:r>
            <a:br/>
            <a:r>
              <a:rPr b="false" i="false" strike="noStrike" sz="1200" u="none">
                <a:solidFill>
                  <a:srgbClr val="FFFFFF"/>
                </a:solidFill>
                <a:latin typeface="Calibri"/>
              </a:rPr>
              <a:t>keflex cefalexina suspension oral</a:t>
            </a:r>
            <a:br/>
            <a:r>
              <a:rPr b="false" i="false" strike="noStrike" sz="1200" u="none">
                <a:solidFill>
                  <a:srgbClr val="FFFFFF"/>
                </a:solidFill>
                <a:latin typeface="Calibri"/>
              </a:rPr>
              <a:t>This medication is proven to alleviate symptoms associated with the above conditions by preventing the release of certain substances in the body which cause inflammation</a:t>
            </a:r>
            <a:br/>
            <a:r>
              <a:rPr b="false" i="false" strike="noStrike" sz="1200" u="none">
                <a:solidFill>
                  <a:srgbClr val="FFFFFF"/>
                </a:solidFill>
                <a:latin typeface="Calibri"/>
              </a:rPr>
              <a:t>purchase cephalexin for dogs</a:t>
            </a:r>
            <a:br/>
            <a:r>
              <a:rPr b="false" i="false" strike="noStrike" sz="1200" u="none">
                <a:solidFill>
                  <a:srgbClr val="FFFFFF"/>
                </a:solidFill>
                <a:latin typeface="Calibri"/>
              </a:rPr>
              <a:t>antibiotic keflex breastfeeding</a:t>
            </a:r>
            <a:br/>
            <a:r>
              <a:rPr b="false" i="false" strike="noStrike" sz="1200" u="none">
                <a:solidFill>
                  <a:srgbClr val="FFFFFF"/>
                </a:solidFill>
                <a:latin typeface="Calibri"/>
              </a:rPr>
              <a:t>cephalexin mg dosage</a:t>
            </a:r>
            <a:br/>
            <a:r>
              <a:rPr b="false" i="false" strike="noStrike" sz="1200" u="none">
                <a:solidFill>
                  <a:srgbClr val="FFFFFF"/>
                </a:solidFill>
                <a:latin typeface="Calibri"/>
              </a:rPr>
              <a:t>antibiotico keflex 500mg</a:t>
            </a:r>
            <a:br/>
            <a:r>
              <a:rPr b="false" i="false" strike="noStrike" sz="1200" u="none">
                <a:solidFill>
                  <a:srgbClr val="FFFFFF"/>
                </a:solidFill>
                <a:latin typeface="Calibri"/>
              </a:rPr>
              <a:t>keflex used for acne treatment</a:t>
            </a:r>
            <a:br/>
            <a:r>
              <a:rPr b="false" i="false" strike="noStrike" sz="1200" u="none">
                <a:solidFill>
                  <a:srgbClr val="FFFFFF"/>
                </a:solidFill>
                <a:latin typeface="Calibri"/>
              </a:rPr>
              <a:t>antibiotics for mrsa keflex</a:t>
            </a:r>
            <a:br/>
            <a:r>
              <a:rPr b="false" i="false" strike="noStrike" sz="1200" u="none">
                <a:solidFill>
                  <a:srgbClr val="FFFFFF"/>
                </a:solidFill>
                <a:latin typeface="Calibri"/>
              </a:rPr>
              <a:t>keflex for dogs 500 mg</a:t>
            </a:r>
            <a:br/>
            <a:r>
              <a:rPr b="false" i="false" strike="noStrike" sz="1200" u="none">
                <a:solidFill>
                  <a:srgbClr val="FFFFFF"/>
                </a:solidFill>
                <a:latin typeface="Calibri"/>
              </a:rPr>
              <a:t>keflex canine dosage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keflex tabletas 500 mg para que sirve</a:t>
            </a:r>
            <a:br/>
            <a:r>
              <a:rPr b="false" i="false" strike="noStrike" sz="1200" u="none">
                <a:solidFill>
                  <a:srgbClr val="FFFFFF"/>
                </a:solidFill>
                <a:latin typeface="Calibri"/>
              </a:rPr>
              <a:t>canine allergic reaction to keflex</a:t>
            </a:r>
            <a:br/>
            <a:r>
              <a:rPr b="false" i="false" strike="noStrike" sz="1200" u="none">
                <a:solidFill>
                  <a:srgbClr val="FFFFFF"/>
                </a:solidFill>
                <a:latin typeface="Calibri"/>
              </a:rPr>
              <a:t>As healthcare professionals, cytotechnologists are responsible for providing accurate, timely, and secure diagnoses for each patient</a:t>
            </a:r>
            <a:br/>
            <a:r>
              <a:rPr b="false" i="false" strike="noStrike" sz="1200" u="none">
                <a:solidFill>
                  <a:srgbClr val="FFFFFF"/>
                </a:solidFill>
                <a:latin typeface="Calibri"/>
              </a:rPr>
              <a:t>keflex 250 mg</a:t>
            </a:r>
            <a:br/>
            <a:r>
              <a:rPr b="false" i="false" strike="noStrike" sz="1200" u="none">
                <a:solidFill>
                  <a:srgbClr val="FFFFFF"/>
                </a:solidFill>
                <a:latin typeface="Calibri"/>
              </a:rPr>
              <a:t>keflex antibiotico wikipedia</a:t>
            </a:r>
            <a:br/>
            <a:r>
              <a:rPr b="false" i="false" strike="noStrike" sz="1200" u="none">
                <a:solidFill>
                  <a:srgbClr val="FFFFFF"/>
                </a:solidFill>
                <a:latin typeface="Calibri"/>
              </a:rPr>
              <a:t>para que sirve el keflex cefalexina 500 mg</a:t>
            </a:r>
            <a:br/>
            <a:r>
              <a:rPr b="false" i="false" strike="noStrike" sz="1200" u="none">
                <a:solidFill>
                  <a:srgbClr val="FFFFFF"/>
                </a:solidFill>
                <a:latin typeface="Calibri"/>
              </a:rPr>
              <a:t>price of keflex</a:t>
            </a:r>
            <a:br/>
            <a:r>
              <a:rPr b="false" i="false" strike="noStrike" sz="1200" u="none">
                <a:solidFill>
                  <a:srgbClr val="FFFFFF"/>
                </a:solidFill>
                <a:latin typeface="Calibri"/>
              </a:rPr>
              <a:t>If the patient wants to take it, the patient must agree to the strict terms of the iPLEDGE program</a:t>
            </a:r>
            <a:br/>
            <a:r>
              <a:rPr b="false" i="false" strike="noStrike" sz="1200" u="none">
                <a:solidFill>
                  <a:srgbClr val="FFFFFF"/>
                </a:solidFill>
                <a:latin typeface="Calibri"/>
              </a:rPr>
              <a:t>keflex antibiotics for sore throat</a:t>
            </a:r>
            <a:br/>
            <a:r>
              <a:rPr b="false" i="false" strike="noStrike" sz="1200" u="none">
                <a:solidFill>
                  <a:srgbClr val="FFFFFF"/>
                </a:solidFill>
                <a:latin typeface="Calibri"/>
              </a:rPr>
              <a:t>Nor did I feel the side effects that were listed by others when beginning to take the med either</a:t>
            </a:r>
            <a:br/>
            <a:r>
              <a:rPr b="false" i="false" strike="noStrike" sz="1200" u="none">
                <a:solidFill>
                  <a:srgbClr val="FFFFFF"/>
                </a:solidFill>
                <a:latin typeface="Calibri"/>
              </a:rPr>
              <a:t>cephalexin costco</a:t>
            </a:r>
            <a:br/>
            <a:r>
              <a:rPr b="false" i="false" strike="noStrike" sz="1200" u="none">
                <a:solidFill>
                  <a:srgbClr val="FFFFFF"/>
                </a:solidFill>
                <a:latin typeface="Calibri"/>
              </a:rPr>
              <a:t>buy cephalexin 500mg online</a:t>
            </a:r>
            <a:br/>
            <a:r>
              <a:rPr b="false" i="false" strike="noStrike" sz="1200" u="none">
                <a:solidFill>
                  <a:srgbClr val="FFFFFF"/>
                </a:solidFill>
                <a:latin typeface="Calibri"/>
              </a:rPr>
              <a:t>Ask your doctor about using a non-hormone method of birth control (such as a condom or diaphragm with spermicide) to prevent pregnancy while taking amoxicillin.</a:t>
            </a:r>
            <a:br/>
            <a:r>
              <a:rPr b="false" i="false" strike="noStrike" sz="1200" u="none">
                <a:solidFill>
                  <a:srgbClr val="FFFFFF"/>
                </a:solidFill>
                <a:latin typeface="Calibri"/>
              </a:rPr>
              <a:t>generic keflex names</a:t>
            </a:r>
            <a:br/>
            <a:r>
              <a:rPr b="false" i="false" strike="noStrike" sz="1200" u="none">
                <a:solidFill>
                  <a:srgbClr val="FFFFFF"/>
                </a:solidFill>
                <a:latin typeface="Calibri"/>
              </a:rPr>
              <a:t>cephalexin 250 mg 5 ml</a:t>
            </a:r>
            <a:br/>
            <a:r>
              <a:rPr b="false" i="false" strike="noStrike" sz="1200" u="none">
                <a:solidFill>
                  <a:srgbClr val="FFFFFF"/>
                </a:solidFill>
                <a:latin typeface="Calibri"/>
              </a:rPr>
              <a:t>But I don&amp;rsquo;t feel sad, i just feel really angry</a:t>
            </a:r>
            <a:br/>
            <a:r>
              <a:rPr b="false" i="false" strike="noStrike" sz="1200" u="none">
                <a:solidFill>
                  <a:srgbClr val="FFFFFF"/>
                </a:solidFill>
                <a:latin typeface="Calibri"/>
              </a:rPr>
              <a:t>keflex cost canada</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keflex 500 mg price walgreens</a:t>
            </a:r>
            <a:br/>
            <a:r>
              <a:rPr b="false" i="false" strike="noStrike" sz="1200" u="none">
                <a:solidFill>
                  <a:srgbClr val="FFFFFF"/>
                </a:solidFill>
                <a:latin typeface="Calibri"/>
              </a:rPr>
              <a:t>keflex oral suspension dosage</a:t>
            </a:r>
            <a:br/>
            <a:r>
              <a:rPr b="false" i="false" strike="noStrike" sz="1200" u="none">
                <a:solidFill>
                  <a:srgbClr val="FFFFFF"/>
                </a:solidFill>
                <a:latin typeface="Calibri"/>
              </a:rPr>
              <a:t>keflex 1000 mg schwangerschaft</a:t>
            </a:r>
            <a:br/>
            <a:r>
              <a:rPr b="false" i="false" strike="noStrike" sz="1200" u="none">
                <a:solidFill>
                  <a:srgbClr val="FFFFFF"/>
                </a:solidFill>
                <a:latin typeface="Calibri"/>
              </a:rPr>
              <a:t>It does NOT include all information about the possible uses, directions, warnings, precautions, interactions, adverse effects, or risks that may apply to albendazole</a:t>
            </a:r>
            <a:br/>
            <a:r>
              <a:rPr b="false" i="false" strike="noStrike" sz="1200" u="none">
                <a:solidFill>
                  <a:srgbClr val="FFFFFF"/>
                </a:solidFill>
                <a:latin typeface="Calibri"/>
              </a:rPr>
              <a:t>cephalexin 250 mg capsule for dogs</a:t>
            </a:r>
            <a:br/>
            <a:r>
              <a:rPr b="false" i="false" strike="noStrike" sz="1200" u="none">
                <a:solidFill>
                  <a:srgbClr val="FFFFFF"/>
                </a:solidFill>
                <a:latin typeface="Calibri"/>
              </a:rPr>
              <a:t>keflex liquid dosage pediatric</a:t>
            </a:r>
            <a:br/>
            <a:r>
              <a:rPr b="false" i="false" strike="noStrike" sz="1200" u="none">
                <a:solidFill>
                  <a:srgbClr val="FFFFFF"/>
                </a:solidFill>
                <a:latin typeface="Calibri"/>
              </a:rPr>
              <a:t>There have been postmarketing reports of increased INR and prothrombin time in patients receiving proton pump inhibitors, including pantoprazole, and warfarin concomitantly</a:t>
            </a:r>
            <a:br/>
            <a:r>
              <a:rPr b="false" i="false" strike="noStrike" sz="1200" u="none">
                <a:solidFill>
                  <a:srgbClr val="FFFFFF"/>
                </a:solidFill>
                <a:latin typeface="Calibri"/>
              </a:rPr>
              <a:t>order cephalexin for dogs</a:t>
            </a:r>
            <a:br/>
            <a:r>
              <a:rPr b="false" i="false" strike="noStrike" sz="1200" u="none">
                <a:solidFill>
                  <a:srgbClr val="FFFFFF"/>
                </a:solidFill>
                <a:latin typeface="Calibri"/>
              </a:rPr>
              <a:t>These side effects are usually temporary and may lessen as you continue using orlistat:</a:t>
            </a:r>
            <a:br/>
            <a:r>
              <a:rPr b="false" i="false" strike="noStrike" sz="1200" u="none">
                <a:solidFill>
                  <a:srgbClr val="FFFFFF"/>
                </a:solidFill>
                <a:latin typeface="Calibri"/>
              </a:rPr>
              <a:t>keflex antibiotic alcohol</a:t>
            </a:r>
            <a:br/>
            <a:r>
              <a:rPr b="false" i="false" strike="noStrike" sz="1200" u="none">
                <a:solidFill>
                  <a:srgbClr val="FFFFFF"/>
                </a:solidFill>
                <a:latin typeface="Calibri"/>
              </a:rPr>
              <a:t>Finasteride produces a rapid reduction in serum DHT concentration, reaching 65% suppression within 24 hours of oral dosing with a 1-mg tablet</a:t>
            </a:r>
            <a:br/>
            <a:r>
              <a:rPr b="false" i="false" strike="noStrike" sz="1200" u="none">
                <a:solidFill>
                  <a:srgbClr val="FFFFFF"/>
                </a:solidFill>
                <a:latin typeface="Calibri"/>
              </a:rPr>
              <a:t>generico do keflex 250mg</a:t>
            </a:r>
            <a:br/>
            <a:r>
              <a:rPr b="false" i="false" strike="noStrike" sz="1200" u="none">
                <a:solidFill>
                  <a:srgbClr val="FFFFFF"/>
                </a:solidFill>
                <a:latin typeface="Calibri"/>
              </a:rPr>
              <a:t>I still have massive headaches that come and go all the time, lack energy, am fatigued, the list goes on</a:t>
            </a:r>
            <a:br/>
            <a:r>
              <a:rPr b="false" i="false" strike="noStrike" sz="1200" u="none">
                <a:solidFill>
                  <a:srgbClr val="FFFFFF"/>
                </a:solidFill>
                <a:latin typeface="Calibri"/>
              </a:rPr>
              <a:t>keflex for acne cyst</a:t>
            </a:r>
            <a:br/>
            <a:r>
              <a:rPr b="false" i="false" strike="noStrike" sz="1200" u="none">
                <a:solidFill>
                  <a:srgbClr val="FFFFFF"/>
                </a:solidFill>
                <a:latin typeface="Calibri"/>
              </a:rPr>
              <a:t>The infant's plasma drug levels were340 ng/mL of fluoxetine and 208 ng/mL of norfluoxetine on the second day offeeding.</a:t>
            </a:r>
            <a:br/>
            <a:r>
              <a:rPr b="false" i="false" strike="noStrike" sz="1200" u="none">
                <a:solidFill>
                  <a:srgbClr val="FFFFFF"/>
                </a:solidFill>
                <a:latin typeface="Calibri"/>
              </a:rPr>
              <a:t>cephalexin 500 mg sinus infection dosage</a:t>
            </a:r>
            <a:br/>
            <a:r>
              <a:rPr b="false" i="false" strike="noStrike" sz="1200" u="none">
                <a:solidFill>
                  <a:srgbClr val="FFFFFF"/>
                </a:solidFill>
                <a:latin typeface="Calibri"/>
              </a:rPr>
              <a:t>My sister inlaw took Paxil and she packed on 30 lbs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dose keflex pediatric</a:t>
            </a:r>
            <a:br/>
            <a:r>
              <a:rPr b="false" i="false" strike="noStrike" sz="1200" u="none">
                <a:solidFill>
                  <a:srgbClr val="FFFFFF"/>
                </a:solidFill>
                <a:latin typeface="Calibri"/>
              </a:rPr>
              <a:t>keflex pediatric dose epocrates</a:t>
            </a:r>
            <a:br/>
            <a:r>
              <a:rPr b="false" i="false" strike="noStrike" sz="1200" u="none">
                <a:solidFill>
                  <a:srgbClr val="FFFFFF"/>
                </a:solidFill>
                <a:latin typeface="Calibri"/>
              </a:rPr>
              <a:t>keflex monohydrate 500 mg oral capsule</a:t>
            </a:r>
            <a:br/>
            <a:r>
              <a:rPr b="false" i="false" strike="noStrike" sz="1200" u="none">
                <a:solidFill>
                  <a:srgbClr val="FFFFFF"/>
                </a:solidFill>
                <a:latin typeface="Calibri"/>
              </a:rPr>
              <a:t>normal keflex dosage for uti</a:t>
            </a:r>
            <a:br/>
            <a:r>
              <a:rPr b="false" i="false" strike="noStrike" sz="1200" u="none">
                <a:solidFill>
                  <a:srgbClr val="FFFFFF"/>
                </a:solidFill>
                <a:latin typeface="Calibri"/>
              </a:rPr>
              <a:t>keflex 500 mg antibiotico</a:t>
            </a:r>
            <a:br/>
            <a:r>
              <a:rPr b="false" i="false" strike="noStrike" sz="1200" u="none">
                <a:solidFill>
                  <a:srgbClr val="FFFFFF"/>
                </a:solidFill>
                <a:latin typeface="Calibri"/>
              </a:rPr>
              <a:t>Topiramate does not influence the binding of sodium valproate.</a:t>
            </a:r>
            <a:br/>
            <a:r>
              <a:rPr b="false" i="false" strike="noStrike" sz="1200" u="none">
                <a:solidFill>
                  <a:srgbClr val="FFFFFF"/>
                </a:solidFill>
                <a:latin typeface="Calibri"/>
              </a:rPr>
              <a:t>keflex 250</a:t>
            </a:r>
            <a:br/>
            <a:r>
              <a:rPr b="false" i="false" strike="noStrike" sz="1200" u="none">
                <a:solidFill>
                  <a:srgbClr val="FFFFFF"/>
                </a:solidFill>
                <a:latin typeface="Calibri"/>
              </a:rPr>
              <a:t>buy cheap generic keflex</a:t>
            </a:r>
            <a:br/>
            <a:r>
              <a:rPr b="false" i="false" strike="noStrike" sz="1200" u="none">
                <a:solidFill>
                  <a:srgbClr val="FFFFFF"/>
                </a:solidFill>
                <a:latin typeface="Calibri"/>
              </a:rPr>
              <a:t>buy keflex online canada</a:t>
            </a:r>
            <a:br/>
            <a:r>
              <a:rPr b="false" i="false" strike="noStrike" sz="1200" u="none">
                <a:solidFill>
                  <a:srgbClr val="FFFFFF"/>
                </a:solidFill>
                <a:latin typeface="Calibri"/>
              </a:rPr>
              <a:t>When you have a panic attack, you think you're dying, can't breath, have to outside in the fresh air at any cost</a:t>
            </a:r>
            <a:br/>
            <a:r>
              <a:rPr b="false" i="false" strike="noStrike" sz="1200" u="none">
                <a:solidFill>
                  <a:srgbClr val="FFFFFF"/>
                </a:solidFill>
                <a:latin typeface="Calibri"/>
              </a:rPr>
              <a:t>cephalexin 500mg capsules pregnancy</a:t>
            </a:r>
            <a:br/>
            <a:r>
              <a:rPr b="false" i="false" strike="noStrike" sz="1200" u="none">
                <a:solidFill>
                  <a:srgbClr val="FFFFFF"/>
                </a:solidFill>
                <a:latin typeface="Calibri"/>
              </a:rPr>
              <a:t>can you take 1000 mg of keflex</a:t>
            </a:r>
            <a:br/>
            <a:r>
              <a:rPr b="false" i="false" strike="noStrike" sz="1200" u="none">
                <a:solidFill>
                  <a:srgbClr val="FFFFFF"/>
                </a:solidFill>
                <a:latin typeface="Calibri"/>
              </a:rPr>
              <a:t>cephalexin 750 mg dosage</a:t>
            </a:r>
            <a:br/>
            <a:r>
              <a:rPr b="false" i="false" strike="noStrike" sz="1200" u="none">
                <a:solidFill>
                  <a:srgbClr val="FFFFFF"/>
                </a:solidFill>
                <a:latin typeface="Calibri"/>
              </a:rPr>
              <a:t>keflex dose for complicated uti</a:t>
            </a:r>
            <a:br/>
            <a:r>
              <a:rPr b="false" i="false" strike="noStrike" sz="1200" u="none">
                <a:solidFill>
                  <a:srgbClr val="FFFFFF"/>
                </a:solidFill>
                <a:latin typeface="Calibri"/>
              </a:rPr>
              <a:t>buy keflex canada</a:t>
            </a:r>
            <a:br/>
            <a:r>
              <a:rPr b="false" i="false" strike="noStrike" sz="1200" u="none">
                <a:solidFill>
                  <a:srgbClr val="FFFFFF"/>
                </a:solidFill>
                <a:latin typeface="Calibri"/>
              </a:rPr>
              <a:t>buy cephalexin online for dogs</a:t>
            </a:r>
            <a:br/>
            <a:r>
              <a:rPr b="false" i="false" strike="noStrike" sz="1200" u="none">
                <a:solidFill>
                  <a:srgbClr val="FFFFFF"/>
                </a:solidFill>
                <a:latin typeface="Calibri"/>
              </a:rPr>
              <a:t>qual generico do keflex</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need to charge up my phone http://www.lamarmotte-verbier.com/fr/bons-cadeaux pantoprazole cost cvs "I'm truly sorry for my actions and I am prepared to accept the consequences for them," he said</a:t>
            </a:r>
            <a:br/>
            <a:r>
              <a:rPr b="false" i="false" strike="noStrike" sz="1200" u="none">
                <a:solidFill>
                  <a:srgbClr val="FFFFFF"/>
                </a:solidFill>
                <a:latin typeface="Calibri"/>
              </a:rPr>
              <a:t>cephalexin 250 mg for uti</a:t>
            </a:r>
            <a:br/>
            <a:r>
              <a:rPr b="false" i="false" strike="noStrike" sz="1200" u="none">
                <a:solidFill>
                  <a:srgbClr val="FFFFFF"/>
                </a:solidFill>
                <a:latin typeface="Calibri"/>
              </a:rPr>
              <a:t>And if I didn&amp;rsquo;t mention it before.</a:t>
            </a:r>
            <a:br/>
            <a:r>
              <a:rPr b="false" i="false" strike="noStrike" sz="1200" u="none">
                <a:solidFill>
                  <a:srgbClr val="FFFFFF"/>
                </a:solidFill>
                <a:latin typeface="Calibri"/>
              </a:rPr>
              <a:t>antibiotic keflex pregnancy</a:t>
            </a:r>
            <a:br/>
            <a:r>
              <a:rPr b="false" i="false" strike="noStrike" sz="1200" u="none">
                <a:solidFill>
                  <a:srgbClr val="FFFFFF"/>
                </a:solidFill>
                <a:latin typeface="Calibri"/>
              </a:rPr>
              <a:t>keflex dose for cats</a:t>
            </a:r>
            <a:br/>
            <a:r>
              <a:rPr b="false" i="false" strike="noStrike" sz="1200" u="none">
                <a:solidFill>
                  <a:srgbClr val="FFFFFF"/>
                </a:solidFill>
                <a:latin typeface="Calibri"/>
              </a:rPr>
              <a:t>I am 45 and wanted to give it a go</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2015-12-20T01:16:53+04:00</dcterms:created>
  <dcterms:modified xsi:type="dcterms:W3CDTF">2015-12-20T01:16:53+04:00</dcterms:modified>
  <dc:title>Keflex 1000 Mg Bid - Generico Do Keflex 250mg</dc:title>
  <dc:description>Cephalexin online purchase, cephalexin 250 mg for dogs dosage, cephalexin mg dosage, para que sirve el keflex cefalexina 500 mg, price of keflex, buy cephalexin 500mg online, keflex antibiotic alcohol</dc:description>
  <dc:subject>Keflex 1000 Mg Bid - Generico Do Keflex 250mg</dc:subject>
  <cp:keywords>does keflex kill mrsa, cephalexin 500mg generic keflex, cephalexin 250 mg uses, keflex purchase online, generic cephalexin 500mg, cephalexin generic name, oral keflex uses, keflex dosage, buy keflex online canada, cephalexin 500mg capsules pregnancy</cp:keywords>
  <cp:category/>
</cp:coreProperties>
</file>