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2.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3.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4.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5.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6.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7.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8.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9.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70.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71.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72.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How To Purchase Accutane</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best place to buy accutane uk</a:t>
            </a:r>
            <a:br/>
            <a:r>
              <a:rPr b="false" i="false" strike="noStrike" sz="1200" u="none">
                <a:solidFill>
                  <a:srgbClr val="FFFFFF"/>
                </a:solidFill>
                <a:latin typeface="Calibri"/>
              </a:rPr>
              <a:t>accutane results timeline</a:t>
            </a:r>
            <a:br/>
            <a:r>
              <a:rPr b="false" i="false" strike="noStrike" sz="1200" u="none">
                <a:solidFill>
                  <a:srgbClr val="FFFFFF"/>
                </a:solidFill>
                <a:latin typeface="Calibri"/>
              </a:rPr>
              <a:t>But my Doctor convinced me that I really should try Pristiq</a:t>
            </a:r>
            <a:br/>
            <a:r>
              <a:rPr b="false" i="false" strike="noStrike" sz="1200" u="none">
                <a:solidFill>
                  <a:srgbClr val="FFFFFF"/>
                </a:solidFill>
                <a:latin typeface="Calibri"/>
              </a:rPr>
              <a:t>accutane 10 mg initial breakout</a:t>
            </a:r>
            <a:br/>
            <a:r>
              <a:rPr b="false" i="false" strike="noStrike" sz="1200" u="none">
                <a:solidFill>
                  <a:srgbClr val="FFFFFF"/>
                </a:solidFill>
                <a:latin typeface="Calibri"/>
              </a:rPr>
              <a:t>isotretinoin depression</a:t>
            </a:r>
            <a:br/>
            <a:r>
              <a:rPr b="false" i="false" strike="noStrike" sz="1200" u="none">
                <a:solidFill>
                  <a:srgbClr val="FFFFFF"/>
                </a:solidFill>
                <a:latin typeface="Calibri"/>
              </a:rPr>
              <a:t>isotretinoin growth</a:t>
            </a:r>
            <a:br/>
            <a:r>
              <a:rPr b="false" i="false" strike="noStrike" sz="1200" u="none">
                <a:solidFill>
                  <a:srgbClr val="FFFFFF"/>
                </a:solidFill>
                <a:latin typeface="Calibri"/>
              </a:rPr>
              <a:t>So, like I said, I don&amp;rsquo;t know</a:t>
            </a:r>
            <a:br/>
            <a:r>
              <a:rPr b="false" i="false" strike="noStrike" sz="1200" u="none">
                <a:solidFill>
                  <a:srgbClr val="FFFFFF"/>
                </a:solidFill>
                <a:latin typeface="Calibri"/>
              </a:rPr>
              <a:t>accutane rxr</a:t>
            </a:r>
            <a:br/>
            <a:r>
              <a:rPr b="false" i="false" strike="noStrike" sz="1200" u="none">
                <a:solidFill>
                  <a:srgbClr val="FFFFFF"/>
                </a:solidFill>
                <a:latin typeface="Calibri"/>
              </a:rPr>
              <a:t>yahoo accutane message board</a:t>
            </a:r>
            <a:br/>
            <a:r>
              <a:rPr b="false" i="false" strike="noStrike" sz="1200" u="none">
                <a:solidFill>
                  <a:srgbClr val="FFFFFF"/>
                </a:solidFill>
                <a:latin typeface="Calibri"/>
              </a:rPr>
              <a:t>buyaccutane.co.uk</a:t>
            </a:r>
            <a:br/>
            <a:r>
              <a:rPr b="false" i="false" strike="noStrike" sz="1200" u="none">
                <a:solidFill>
                  <a:srgbClr val="FFFFFF"/>
                </a:solidFill>
                <a:latin typeface="Calibri"/>
              </a:rPr>
              <a:t>best place to buy accutane online forum</a:t>
            </a:r>
            <a:br/>
            <a:r>
              <a:rPr b="false" i="false" strike="noStrike" sz="1200" u="none">
                <a:solidFill>
                  <a:srgbClr val="FFFFFF"/>
                </a:solidFill>
                <a:latin typeface="Calibri"/>
              </a:rPr>
              <a:t>isotretinoin yellow teeth</a:t>
            </a:r>
            <a:br/>
            <a:r>
              <a:rPr b="false" i="false" strike="noStrike" sz="1200" u="none">
                <a:solidFill>
                  <a:srgbClr val="FFFFFF"/>
                </a:solidFill>
                <a:latin typeface="Calibri"/>
              </a:rPr>
              <a:t>how to purchase accutane</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If there is a generic that actually works, I&amp;#039;d like to find it</a:t>
            </a:r>
            <a:br/>
            <a:r>
              <a:rPr b="false" i="false" strike="noStrike" sz="1200" u="none">
                <a:solidFill>
                  <a:srgbClr val="FFFFFF"/>
                </a:solidFill>
                <a:latin typeface="Calibri"/>
              </a:rPr>
              <a:t/>
            </a:r>
            <a:br/>
            <a:r>
              <a:rPr b="false" i="false" strike="noStrike" sz="1200" u="none">
                <a:solidFill>
                  <a:srgbClr val="FFFFFF"/>
                </a:solidFill>
                <a:latin typeface="Calibri"/>
              </a:rPr>
              <a:t>80 mg accutane initial breakout</a:t>
            </a:r>
            <a:br/>
            <a:r>
              <a:rPr b="false" i="false" strike="noStrike" sz="1200" u="none">
                <a:solidFill>
                  <a:srgbClr val="FFFFFF"/>
                </a:solidFill>
                <a:latin typeface="Calibri"/>
              </a:rPr>
              <a:t>isotretinoin contraindications</a:t>
            </a:r>
            <a:br/>
            <a:r>
              <a:rPr b="false" i="false" strike="noStrike" sz="1200" u="none">
                <a:solidFill>
                  <a:srgbClr val="FFFFFF"/>
                </a:solidFill>
                <a:latin typeface="Calibri"/>
              </a:rPr>
              <a:t>was the sysop for a small Chicago-based Bulletin Board System in 1992 when she first encountered smile.jpg and her life changed forever</a:t>
            </a:r>
            <a:br/>
            <a:r>
              <a:rPr b="false" i="false" strike="noStrike" sz="1200" u="none">
                <a:solidFill>
                  <a:srgbClr val="FFFFFF"/>
                </a:solidFill>
                <a:latin typeface="Calibri"/>
              </a:rPr>
              <a:t>isotretinoin kaskus</a:t>
            </a:r>
            <a:br/>
            <a:r>
              <a:rPr b="false" i="false" strike="noStrike" sz="1200" u="none">
                <a:solidFill>
                  <a:srgbClr val="FFFFFF"/>
                </a:solidFill>
                <a:latin typeface="Calibri"/>
              </a:rPr>
              <a:t>get accutane online</a:t>
            </a:r>
            <a:br/>
            <a:r>
              <a:rPr b="false" i="false" strike="noStrike" sz="1200" u="none">
                <a:solidFill>
                  <a:srgbClr val="FFFFFF"/>
                </a:solidFill>
                <a:latin typeface="Calibri"/>
              </a:rPr>
              <a:t>safest place to buy accutane online</a:t>
            </a:r>
            <a:br/>
            <a:r>
              <a:rPr b="false" i="false" strike="noStrike" sz="1200" u="none">
                <a:solidFill>
                  <a:srgbClr val="FFFFFF"/>
                </a:solidFill>
                <a:latin typeface="Calibri"/>
              </a:rPr>
              <a:t>where to buy accutane acne treatment</a:t>
            </a:r>
            <a:br/>
            <a:r>
              <a:rPr b="false" i="false" strike="noStrike" sz="1200" u="none">
                <a:solidFill>
                  <a:srgbClr val="FFFFFF"/>
                </a:solidFill>
                <a:latin typeface="Calibri"/>
              </a:rPr>
              <a:t>I think the anxiety that I experienced for a couple of days was a side effect</a:t>
            </a:r>
            <a:br/>
            <a:r>
              <a:rPr b="false" i="false" strike="noStrike" sz="1200" u="none">
                <a:solidFill>
                  <a:srgbClr val="FFFFFF"/>
                </a:solidFill>
                <a:latin typeface="Calibri"/>
              </a:rPr>
              <a:t>cheapest way get accutane</a:t>
            </a:r>
            <a:br/>
            <a:r>
              <a:rPr b="false" i="false" strike="noStrike" sz="1200" u="none">
                <a:solidFill>
                  <a:srgbClr val="FFFFFF"/>
                </a:solidFill>
                <a:latin typeface="Calibri"/>
              </a:rPr>
              <a:t>easy get prescription accutane</a:t>
            </a:r>
            <a:br/>
            <a:r>
              <a:rPr b="false" i="false" strike="noStrike" sz="1200" u="none">
                <a:solidFill>
                  <a:srgbClr val="FFFFFF"/>
                </a:solidFill>
                <a:latin typeface="Calibri"/>
              </a:rPr>
              <a:t>buy accutane online india</a:t>
            </a:r>
            <a:br/>
            <a:r>
              <a:rPr b="false" i="false" strike="noStrike" sz="1200" u="none">
                <a:solidFill>
                  <a:srgbClr val="FFFFFF"/>
                </a:solidFill>
                <a:latin typeface="Calibri"/>
              </a:rPr>
              <a:t>accutane triglycerides 2nd month</a:t>
            </a:r>
            <a:br/>
            <a:r>
              <a:rPr b="false" i="false" strike="noStrike" sz="1200" u="none">
                <a:solidFill>
                  <a:srgbClr val="FFFFFF"/>
                </a:solidFill>
                <a:latin typeface="Calibri"/>
              </a:rPr>
              <a:t>accutane 120 mg kg</a:t>
            </a:r>
            <a:br/>
            <a:r>
              <a:rPr b="false" i="false" strike="noStrike" sz="1200" u="none">
                <a:solidFill>
                  <a:srgbClr val="FFFFFF"/>
                </a:solidFill>
                <a:latin typeface="Calibri"/>
              </a:rPr>
              <a:t>cost accutane uk private</a:t>
            </a:r>
            <a:br/>
            <a:r>
              <a:rPr b="false" i="false" strike="noStrike" sz="1200" u="none">
                <a:solidFill>
                  <a:srgbClr val="FFFFFF"/>
                </a:solidFill>
                <a:latin typeface="Calibri"/>
              </a:rPr>
              <a:t>get accutane cheaper</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Johnny, not only was this drug a bear to come off of, it also gave me problems when on it</a:t>
            </a:r>
            <a:br/>
            <a:r>
              <a:rPr b="false" i="false" strike="noStrike" sz="1200" u="none">
                <a:solidFill>
                  <a:srgbClr val="FFFFFF"/>
                </a:solidFill>
                <a:latin typeface="Calibri"/>
              </a:rPr>
              <a:t>cheap accutane online</a:t>
            </a:r>
            <a:br/>
            <a:r>
              <a:rPr b="false" i="false" strike="noStrike" sz="1200" u="none">
                <a:solidFill>
                  <a:srgbClr val="FFFFFF"/>
                </a:solidFill>
                <a:latin typeface="Calibri"/>
              </a:rPr>
              <a:t>Symptoms usually appear within 4 to 8 hours and are transient, usually requiring no treatment.</a:t>
            </a:r>
            <a:br/>
            <a:r>
              <a:rPr b="false" i="false" strike="noStrike" sz="1200" u="none">
                <a:solidFill>
                  <a:srgbClr val="FFFFFF"/>
                </a:solidFill>
                <a:latin typeface="Calibri"/>
              </a:rPr>
              <a:t>where can i buy accutane online</a:t>
            </a:r>
            <a:br/>
            <a:r>
              <a:rPr b="false" i="false" strike="noStrike" sz="1200" u="none">
                <a:solidFill>
                  <a:srgbClr val="FFFFFF"/>
                </a:solidFill>
                <a:latin typeface="Calibri"/>
              </a:rPr>
              <a:t>isotretinoin embryopathy</a:t>
            </a:r>
            <a:br/>
            <a:r>
              <a:rPr b="false" i="false" strike="noStrike" sz="1200" u="none">
                <a:solidFill>
                  <a:srgbClr val="FFFFFF"/>
                </a:solidFill>
                <a:latin typeface="Calibri"/>
              </a:rPr>
              <a:t>isotretinoin half life</a:t>
            </a:r>
            <a:br/>
            <a:r>
              <a:rPr b="false" i="false" strike="noStrike" sz="1200" u="none">
                <a:solidFill>
                  <a:srgbClr val="FFFFFF"/>
                </a:solidFill>
                <a:latin typeface="Calibri"/>
              </a:rPr>
              <a:t>buy accutane isotretinoin online</a:t>
            </a:r>
            <a:br/>
            <a:r>
              <a:rPr b="false" i="false" strike="noStrike" sz="1200" u="none">
                <a:solidFill>
                  <a:srgbClr val="FFFFFF"/>
                </a:solidFill>
                <a:latin typeface="Calibri"/>
              </a:rPr>
              <a:t>Is adapalene less effective for improving fine lines?</a:t>
            </a:r>
            <a:br/>
            <a:r>
              <a:rPr b="false" i="false" strike="noStrike" sz="1200" u="none">
                <a:solidFill>
                  <a:srgbClr val="FFFFFF"/>
                </a:solidFill>
                <a:latin typeface="Calibri"/>
              </a:rPr>
              <a:t>accutane 20 mg every other day</a:t>
            </a:r>
            <a:br/>
            <a:r>
              <a:rPr b="false" i="false" strike="noStrike" sz="1200" u="none">
                <a:solidFill>
                  <a:srgbClr val="FFFFFF"/>
                </a:solidFill>
                <a:latin typeface="Calibri"/>
              </a:rPr>
              <a:t>isotretinoin sebaceous hyperplasia</a:t>
            </a:r>
            <a:br/>
            <a:r>
              <a:rPr b="false" i="false" strike="noStrike" sz="1200" u="none">
                <a:solidFill>
                  <a:srgbClr val="FFFFFF"/>
                </a:solidFill>
                <a:latin typeface="Calibri"/>
              </a:rPr>
              <a:t>isotretinoin ulcerative colitis</a:t>
            </a:r>
            <a:br/>
            <a:r>
              <a:rPr b="false" i="false" strike="noStrike" sz="1200" u="none">
                <a:solidFill>
                  <a:srgbClr val="FFFFFF"/>
                </a:solidFill>
                <a:latin typeface="Calibri"/>
              </a:rPr>
              <a:t>price of accutane</a:t>
            </a:r>
            <a:br/>
            <a:r>
              <a:rPr b="false" i="false" strike="noStrike" sz="1200" u="none">
                <a:solidFill>
                  <a:srgbClr val="FFFFFF"/>
                </a:solidFill>
                <a:latin typeface="Calibri"/>
              </a:rPr>
              <a:t>buy isotretinoin online australia</a:t>
            </a:r>
            <a:br/>
            <a:r>
              <a:rPr b="false" i="false" strike="noStrike" sz="1200" u="none">
                <a:solidFill>
                  <a:srgbClr val="FFFFFF"/>
                </a:solidFill>
                <a:latin typeface="Calibri"/>
              </a:rPr>
              <a:t>isotretinoin oral</a:t>
            </a:r>
            <a:br/>
            <a:r>
              <a:rPr b="false" i="false" strike="noStrike" sz="1200" u="none">
                <a:solidFill>
                  <a:srgbClr val="FFFFFF"/>
                </a:solidFill>
                <a:latin typeface="Calibri"/>
              </a:rPr>
              <a:t>order generic accutane online</a:t>
            </a:r>
            <a:br/>
            <a:r>
              <a:rPr b="false" i="false" strike="noStrike" sz="1200" u="none">
                <a:solidFill>
                  <a:srgbClr val="FFFFFF"/>
                </a:solidFill>
                <a:latin typeface="Calibri"/>
              </a:rPr>
              <a:t>accutane induced mgd</a:t>
            </a:r>
            <a:br/>
            <a:r>
              <a:rPr b="false" i="false" strike="noStrike" sz="1200" u="none">
                <a:solidFill>
                  <a:srgbClr val="FFFFFF"/>
                </a:solidFill>
                <a:latin typeface="Calibri"/>
              </a:rPr>
              <a:t>isotretinoin for oily skin</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accutane orderpharma</a:t>
            </a:r>
            <a:br/>
            <a:r>
              <a:rPr b="false" i="false" strike="noStrike" sz="1200" u="none">
                <a:solidFill>
                  <a:srgbClr val="FFFFFF"/>
                </a:solidFill>
                <a:latin typeface="Calibri"/>
              </a:rPr>
              <a:t>will 40 mg of accutane work</a:t>
            </a:r>
            <a:br/>
            <a:r>
              <a:rPr b="false" i="false" strike="noStrike" sz="1200" u="none">
                <a:solidFill>
                  <a:srgbClr val="FFFFFF"/>
                </a:solidFill>
                <a:latin typeface="Calibri"/>
              </a:rPr>
              <a:t>You all need to be put on antibiotics, but, the insurance companies are trying to cover all of this up</a:t>
            </a:r>
            <a:br/>
            <a:r>
              <a:rPr b="false" i="false" strike="noStrike" sz="1200" u="none">
                <a:solidFill>
                  <a:srgbClr val="FFFFFF"/>
                </a:solidFill>
                <a:latin typeface="Calibri"/>
              </a:rPr>
              <a:t>isotretinoin effectiveness</a:t>
            </a:r>
            <a:br/>
            <a:r>
              <a:rPr b="false" i="false" strike="noStrike" sz="1200" u="none">
                <a:solidFill>
                  <a:srgbClr val="FFFFFF"/>
                </a:solidFill>
                <a:latin typeface="Calibri"/>
              </a:rPr>
              <a:t>After they get a job, what type of transportation will they need, and how will they handle responsibilities like time management, appropriate behaviors and safety</a:t>
            </a:r>
            <a:br/>
            <a:r>
              <a:rPr b="false" i="false" strike="noStrike" sz="1200" u="none">
                <a:solidFill>
                  <a:srgbClr val="FFFFFF"/>
                </a:solidFill>
                <a:latin typeface="Calibri"/>
              </a:rPr>
              <a:t>accutane 120 mg per day</a:t>
            </a:r>
            <a:br/>
            <a:r>
              <a:rPr b="false" i="false" strike="noStrike" sz="1200" u="none">
                <a:solidFill>
                  <a:srgbClr val="FFFFFF"/>
                </a:solidFill>
                <a:latin typeface="Calibri"/>
              </a:rPr>
              <a:t>This works well to 'glue' them back shut</a:t>
            </a:r>
            <a:br/>
            <a:r>
              <a:rPr b="false" i="false" strike="noStrike" sz="1200" u="none">
                <a:solidFill>
                  <a:srgbClr val="FFFFFF"/>
                </a:solidFill>
                <a:latin typeface="Calibri"/>
              </a:rPr>
              <a:t>is 40 mg of accutane a low dose</a:t>
            </a:r>
            <a:br/>
            <a:r>
              <a:rPr b="false" i="false" strike="noStrike" sz="1200" u="none">
                <a:solidFill>
                  <a:srgbClr val="FFFFFF"/>
                </a:solidFill>
                <a:latin typeface="Calibri"/>
              </a:rPr>
              <a:t>But my doctor said if Pristiq doesn't work for my depression/anxiety, he'll put me back on it.</a:t>
            </a:r>
            <a:br/>
            <a:r>
              <a:rPr b="false" i="false" strike="noStrike" sz="1200" u="none">
                <a:solidFill>
                  <a:srgbClr val="FFFFFF"/>
                </a:solidFill>
                <a:latin typeface="Calibri"/>
              </a:rPr>
              <a:t>isotretinoin mechanism of action</a:t>
            </a:r>
            <a:br/>
            <a:r>
              <a:rPr b="false" i="false" strike="noStrike" sz="1200" u="none">
                <a:solidFill>
                  <a:srgbClr val="FFFFFF"/>
                </a:solidFill>
                <a:latin typeface="Calibri"/>
              </a:rPr>
              <a:t>He needed 121 pitches to get through seven innings, tying the career high.</a:t>
            </a:r>
            <a:br/>
            <a:r>
              <a:rPr b="false" i="false" strike="noStrike" sz="1200" u="none">
                <a:solidFill>
                  <a:srgbClr val="FFFFFF"/>
                </a:solidFill>
                <a:latin typeface="Calibri"/>
              </a:rPr>
              <a:t>buy accutane 40 mg cheap</a:t>
            </a:r>
            <a:br/>
            <a:r>
              <a:rPr b="false" i="false" strike="noStrike" sz="1200" u="none">
                <a:solidFill>
                  <a:srgbClr val="FFFFFF"/>
                </a:solidFill>
                <a:latin typeface="Calibri"/>
              </a:rPr>
              <a:t>Barsak peristaltizmini inhibe eden ilar kontrendikedir</a:t>
            </a:r>
            <a:br/>
            <a:r>
              <a:rPr b="false" i="false" strike="noStrike" sz="1200" u="none">
                <a:solidFill>
                  <a:srgbClr val="FFFFFF"/>
                </a:solidFill>
                <a:latin typeface="Calibri"/>
              </a:rPr>
              <a:t>many mg accutane should take day</a:t>
            </a:r>
            <a:br/>
            <a:r>
              <a:rPr b="false" i="false" strike="noStrike" sz="1200" u="none">
                <a:solidFill>
                  <a:srgbClr val="FFFFFF"/>
                </a:solidFill>
                <a:latin typeface="Calibri"/>
              </a:rPr>
              <a:t>accutane prescription acne medication reviews</a:t>
            </a:r>
            <a:br/>
            <a:r>
              <a:rPr b="false" i="false" strike="noStrike" sz="1200" u="none">
                <a:solidFill>
                  <a:srgbClr val="FFFFFF"/>
                </a:solidFill>
                <a:latin typeface="Calibri"/>
              </a:rPr>
              <a:t>Nearly all insulin on the market today is now produced from bacteria and is almost identical to human insulin.</a:t>
            </a:r>
            <a:br/>
            <a:r>
              <a:rPr b="false" i="false" strike="noStrike" sz="1200" u="none">
                <a:solidFill>
                  <a:srgbClr val="FFFFFF"/>
                </a:solidFill>
                <a:latin typeface="Calibri"/>
              </a:rPr>
              <a:t>how much does it cost accutane</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20mg accutane journal female</a:t>
            </a:r>
            <a:br/>
            <a:r>
              <a:rPr b="false" i="false" strike="noStrike" sz="1200" u="none">
                <a:solidFill>
                  <a:srgbClr val="FFFFFF"/>
                </a:solidFill>
                <a:latin typeface="Calibri"/>
              </a:rPr>
              <a:t>generic accutane online cheap</a:t>
            </a:r>
            <a:br/>
            <a:r>
              <a:rPr b="false" i="false" strike="noStrike" sz="1200" u="none">
                <a:solidFill>
                  <a:srgbClr val="FFFFFF"/>
                </a:solidFill>
                <a:latin typeface="Calibri"/>
              </a:rPr>
              <a:t>International directory enquiries need to raise money fast Over the past five years, the overall credit to gross domestic product ratio in China has increased from 120 percent to nearly 200 percent</a:t>
            </a:r>
            <a:br/>
            <a:r>
              <a:rPr b="false" i="false" strike="noStrike" sz="1200" u="none">
                <a:solidFill>
                  <a:srgbClr val="FFFFFF"/>
                </a:solidFill>
                <a:latin typeface="Calibri"/>
              </a:rPr>
              <a:t>accutane month 2 60 mg</a:t>
            </a:r>
            <a:br/>
            <a:r>
              <a:rPr b="false" i="false" strike="noStrike" sz="1200" u="none">
                <a:solidFill>
                  <a:srgbClr val="FFFFFF"/>
                </a:solidFill>
                <a:latin typeface="Calibri"/>
              </a:rPr>
              <a:t>Disgrace on {the seek engines|Google} for no longer positioning this put up upper Come on over and consult with my website</a:t>
            </a:r>
            <a:br/>
            <a:r>
              <a:rPr b="false" i="false" strike="noStrike" sz="1200" u="none">
                <a:solidFill>
                  <a:srgbClr val="FFFFFF"/>
                </a:solidFill>
                <a:latin typeface="Calibri"/>
              </a:rPr>
              <a:t>do you need a prescription for accutane in canada</a:t>
            </a:r>
            <a:br/>
            <a:r>
              <a:rPr b="false" i="false" strike="noStrike" sz="1200" u="none">
                <a:solidFill>
                  <a:srgbClr val="FFFFFF"/>
                </a:solidFill>
                <a:latin typeface="Calibri"/>
              </a:rPr>
              <a:t>accutane 30 mg once day</a:t>
            </a:r>
            <a:br/>
            <a:r>
              <a:rPr b="false" i="false" strike="noStrike" sz="1200" u="none">
                <a:solidFill>
                  <a:srgbClr val="FFFFFF"/>
                </a:solidFill>
                <a:latin typeface="Calibri"/>
              </a:rPr>
              <a:t>Bactrim'in antibakteriyel etki alan ok eitli gram pozitif ve gram negatif mikroorganizmalar kapsamna alr.</a:t>
            </a:r>
            <a:br/>
            <a:r>
              <a:rPr b="false" i="false" strike="noStrike" sz="1200" u="none">
                <a:solidFill>
                  <a:srgbClr val="FFFFFF"/>
                </a:solidFill>
                <a:latin typeface="Calibri"/>
              </a:rPr>
              <a:t>isotretinoin zahnarzt</a:t>
            </a:r>
            <a:br/>
            <a:r>
              <a:rPr b="false" i="false" strike="noStrike" sz="1200" u="none">
                <a:solidFill>
                  <a:srgbClr val="FFFFFF"/>
                </a:solidFill>
                <a:latin typeface="Calibri"/>
              </a:rPr>
              <a:t>price accutane south africa</a:t>
            </a:r>
            <a:br/>
            <a:r>
              <a:rPr b="false" i="false" strike="noStrike" sz="1200" u="none">
                <a:solidFill>
                  <a:srgbClr val="FFFFFF"/>
                </a:solidFill>
                <a:latin typeface="Calibri"/>
              </a:rPr>
              <a:t>The beast had possessed my very form, and I felt him.</a:t>
            </a:r>
            <a:br/>
            <a:r>
              <a:rPr b="false" i="false" strike="noStrike" sz="1200" u="none">
                <a:solidFill>
                  <a:srgbClr val="FFFFFF"/>
                </a:solidFill>
                <a:latin typeface="Calibri"/>
              </a:rPr>
              <a:t>accutane mg per kg</a:t>
            </a:r>
            <a:br/>
            <a:r>
              <a:rPr b="false" i="false" strike="noStrike" sz="1200" u="none">
                <a:solidFill>
                  <a:srgbClr val="FFFFFF"/>
                </a:solidFill>
                <a:latin typeface="Calibri"/>
              </a:rPr>
              <a:t>accutane 120 mg/kg</a:t>
            </a:r>
            <a:br/>
            <a:r>
              <a:rPr b="false" i="false" strike="noStrike" sz="1200" u="none">
                <a:solidFill>
                  <a:srgbClr val="FFFFFF"/>
                </a:solidFill>
                <a:latin typeface="Calibri"/>
              </a:rPr>
              <a:t>isotretinoin 0.01</a:t>
            </a:r>
            <a:br/>
            <a:r>
              <a:rPr b="false" i="false" strike="noStrike" sz="1200" u="none">
                <a:solidFill>
                  <a:srgbClr val="FFFFFF"/>
                </a:solidFill>
                <a:latin typeface="Calibri"/>
              </a:rPr>
              <a:t>where to buy accutane online review</a:t>
            </a:r>
            <a:br/>
            <a:r>
              <a:rPr b="false" i="false" strike="noStrike" sz="1200" u="none">
                <a:solidFill>
                  <a:srgbClr val="FFFFFF"/>
                </a:solidFill>
                <a:latin typeface="Calibri"/>
              </a:rPr>
              <a:t>Wellicht zijn de puistjes keratosis pilaris: http://jetskeultee.nl/rode-bultjes-op-je-huid-keratosis-pilaris/obj7777484</a:t>
            </a:r>
            <a:br/>
            <a:r>
              <a:rPr b="false" i="false" strike="noStrike" sz="1200" u="none">
                <a:solidFill>
                  <a:srgbClr val="FFFFFF"/>
                </a:solidFill>
                <a:latin typeface="Calibri"/>
              </a:rPr>
              <a:t>isotretinoin baby</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10mg accutane on cycle</a:t>
            </a:r>
            <a:br/>
            <a:r>
              <a:rPr b="false" i="false" strike="noStrike" sz="1200" u="none">
                <a:solidFill>
                  <a:srgbClr val="FFFFFF"/>
                </a:solidFill>
                <a:latin typeface="Calibri"/>
              </a:rPr>
              <a:t>buy cheap accutane uk</a:t>
            </a:r>
            <a:br/>
            <a:r>
              <a:rPr b="false" i="false" strike="noStrike" sz="1200" u="none">
                <a:solidFill>
                  <a:srgbClr val="FFFFFF"/>
                </a:solidFill>
                <a:latin typeface="Calibri"/>
              </a:rPr>
              <a:t>much does accutane prescription cost</a:t>
            </a:r>
            <a:br/>
            <a:r>
              <a:rPr b="false" i="false" strike="noStrike" sz="1200" u="none">
                <a:solidFill>
                  <a:srgbClr val="FFFFFF"/>
                </a:solidFill>
                <a:latin typeface="Calibri"/>
              </a:rPr>
              <a:t>Renova Cream is prescribed in tablet form and is to be taken orally</a:t>
            </a:r>
            <a:br/>
            <a:r>
              <a:rPr b="false" i="false" strike="noStrike" sz="1200" u="none">
                <a:solidFill>
                  <a:srgbClr val="FFFFFF"/>
                </a:solidFill>
                <a:latin typeface="Calibri"/>
              </a:rPr>
              <a:t>how much does accutane cost</a:t>
            </a:r>
            <a:br/>
            <a:r>
              <a:rPr b="false" i="false" strike="noStrike" sz="1200" u="none">
                <a:solidFill>
                  <a:srgbClr val="FFFFFF"/>
                </a:solidFill>
                <a:latin typeface="Calibri"/>
              </a:rPr>
              <a:t>buy accutane online legit</a:t>
            </a:r>
            <a:br/>
            <a:r>
              <a:rPr b="false" i="false" strike="noStrike" sz="1200" u="none">
                <a:solidFill>
                  <a:srgbClr val="FFFFFF"/>
                </a:solidFill>
                <a:latin typeface="Calibri"/>
              </a:rPr>
              <a:t>Take a look back at the evening's most talked-about moment...</a:t>
            </a:r>
            <a:br/>
            <a:r>
              <a:rPr b="false" i="false" strike="noStrike" sz="1200" u="none">
                <a:solidFill>
                  <a:srgbClr val="FFFFFF"/>
                </a:solidFill>
                <a:latin typeface="Calibri"/>
              </a:rPr>
              <a:t>buy accutane for acne</a:t>
            </a:r>
            <a:br/>
            <a:r>
              <a:rPr b="false" i="false" strike="noStrike" sz="1200" u="none">
                <a:solidFill>
                  <a:srgbClr val="FFFFFF"/>
                </a:solidFill>
                <a:latin typeface="Calibri"/>
              </a:rPr>
              <a:t>generic accutane prices</a:t>
            </a:r>
            <a:br/>
            <a:r>
              <a:rPr b="false" i="false" strike="noStrike" sz="1200" u="none">
                <a:solidFill>
                  <a:srgbClr val="FFFFFF"/>
                </a:solidFill>
                <a:latin typeface="Calibri"/>
              </a:rPr>
              <a:t>Dutasteride With No Presciption</a:t>
            </a:r>
            <a:br/>
            <a:r>
              <a:rPr b="false" i="false" strike="noStrike" sz="1200" u="none">
                <a:solidFill>
                  <a:srgbClr val="FFFFFF"/>
                </a:solidFill>
                <a:latin typeface="Calibri"/>
              </a:rPr>
              <a:t>can you buy accutane in mexico</a:t>
            </a:r>
            <a:br/>
            <a:r>
              <a:rPr b="false" i="false" strike="noStrike" sz="1200" u="none">
                <a:solidFill>
                  <a:srgbClr val="FFFFFF"/>
                </a:solidFill>
                <a:latin typeface="Calibri"/>
              </a:rPr>
              <a:t>buy cheap accutane online no prescription</a:t>
            </a:r>
            <a:br/>
            <a:r>
              <a:rPr b="false" i="false" strike="noStrike" sz="1200" u="none">
                <a:solidFill>
                  <a:srgbClr val="FFFFFF"/>
                </a:solidFill>
                <a:latin typeface="Calibri"/>
              </a:rPr>
              <a:t>buying accutane</a:t>
            </a:r>
            <a:br/>
            <a:r>
              <a:rPr b="false" i="false" strike="noStrike" sz="1200" u="none">
                <a:solidFill>
                  <a:srgbClr val="FFFFFF"/>
                </a:solidFill>
                <a:latin typeface="Calibri"/>
              </a:rPr>
              <a:t>80 mg accutane</a:t>
            </a:r>
            <a:br/>
            <a:r>
              <a:rPr b="false" i="false" strike="noStrike" sz="1200" u="none">
                <a:solidFill>
                  <a:srgbClr val="FFFFFF"/>
                </a:solidFill>
                <a:latin typeface="Calibri"/>
              </a:rPr>
              <a:t>order accutane online forum</a:t>
            </a:r>
            <a:br/>
            <a:r>
              <a:rPr b="false" i="false" strike="noStrike" sz="1200" u="none">
                <a:solidFill>
                  <a:srgbClr val="FFFFFF"/>
                </a:solidFill>
                <a:latin typeface="Calibri"/>
              </a:rPr>
              <a:t>The overwhelming majority of the remaining patients hadsystemic-course JIA</a:t>
            </a:r>
            <a:br/>
            <a:r>
              <a:rPr b="false" i="false" strike="noStrike" sz="1200" u="none">
                <a:solidFill>
                  <a:srgbClr val="FFFFFF"/>
                </a:solidFill>
                <a:latin typeface="Calibri"/>
              </a:rPr>
              <a:t>roche accutane buy online</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much does accutane prescription cost</a:t>
            </a:r>
            <a:br/>
            <a:r>
              <a:rPr b="false" i="false" strike="noStrike" sz="1200" u="none">
                <a:solidFill>
                  <a:srgbClr val="FFFFFF"/>
                </a:solidFill>
                <a:latin typeface="Calibri"/>
              </a:rPr>
              <a:t>buy accutane from canada</a:t>
            </a:r>
            <a:br/>
            <a:r>
              <a:rPr b="false" i="false" strike="noStrike" sz="1200" u="none">
                <a:solidFill>
                  <a:srgbClr val="FFFFFF"/>
                </a:solidFill>
                <a:latin typeface="Calibri"/>
              </a:rPr>
              <a:t>best place to buy accutane</a:t>
            </a:r>
            <a:br/>
            <a:r>
              <a:rPr b="false" i="false" strike="noStrike" sz="1200" u="none">
                <a:solidFill>
                  <a:srgbClr val="FFFFFF"/>
                </a:solidFill>
                <a:latin typeface="Calibri"/>
              </a:rPr>
              <a:t>But that&amp;rsquo;s cool, one (or two) days won&amp;rsquo;t make a difference, right? Hah</a:t>
            </a:r>
            <a:br/>
            <a:r>
              <a:rPr b="false" i="false" strike="noStrike" sz="1200" u="none">
                <a:solidFill>
                  <a:srgbClr val="FFFFFF"/>
                </a:solidFill>
                <a:latin typeface="Calibri"/>
              </a:rPr>
              <a:t>accutane prescription drugs</a:t>
            </a:r>
            <a:br/>
            <a:r>
              <a:rPr b="false" i="false" strike="noStrike" sz="1200" u="none">
                <a:solidFill>
                  <a:srgbClr val="FFFFFF"/>
                </a:solidFill>
                <a:latin typeface="Calibri"/>
              </a:rPr>
              <a:t>how much does it cost to go on accutane</a:t>
            </a:r>
            <a:br/>
            <a:r>
              <a:rPr b="false" i="false" strike="noStrike" sz="1200" u="none">
                <a:solidFill>
                  <a:srgbClr val="FFFFFF"/>
                </a:solidFill>
                <a:latin typeface="Calibri"/>
              </a:rPr>
              <a:t>isotretinoin 0.05 gel acne</a:t>
            </a:r>
            <a:br/>
            <a:r>
              <a:rPr b="false" i="false" strike="noStrike" sz="1200" u="none">
                <a:solidFill>
                  <a:srgbClr val="FFFFFF"/>
                </a:solidFill>
                <a:latin typeface="Calibri"/>
              </a:rPr>
              <a:t>Fortunately, they are the ones not suffering from extreme hair loss.</a:t>
            </a:r>
            <a:br/>
            <a:r>
              <a:rPr b="false" i="false" strike="noStrike" sz="1200" u="none">
                <a:solidFill>
                  <a:srgbClr val="FFFFFF"/>
                </a:solidFill>
                <a:latin typeface="Calibri"/>
              </a:rPr>
              <a:t>should i order accutane online</a:t>
            </a:r>
            <a:br/>
            <a:r>
              <a:rPr b="false" i="false" strike="noStrike" sz="1200" u="none">
                <a:solidFill>
                  <a:srgbClr val="FFFFFF"/>
                </a:solidFill>
                <a:latin typeface="Calibri"/>
              </a:rPr>
              <a:t>The information should not be construed as dictating an exclusive course of treatment or procedure to be followed.</a:t>
            </a:r>
            <a:br/>
            <a:r>
              <a:rPr b="false" i="false" strike="noStrike" sz="1200" u="none">
                <a:solidFill>
                  <a:srgbClr val="FFFFFF"/>
                </a:solidFill>
                <a:latin typeface="Calibri"/>
              </a:rPr>
              <a:t>isotretinoin discount</a:t>
            </a:r>
            <a:br/>
            <a:r>
              <a:rPr b="false" i="false" strike="noStrike" sz="1200" u="none">
                <a:solidFill>
                  <a:srgbClr val="FFFFFF"/>
                </a:solidFill>
                <a:latin typeface="Calibri"/>
              </a:rPr>
              <a:t>cost accutane insurance</a:t>
            </a:r>
            <a:br/>
            <a:r>
              <a:rPr b="false" i="false" strike="noStrike" sz="1200" u="none">
                <a:solidFill>
                  <a:srgbClr val="FFFFFF"/>
                </a:solidFill>
                <a:latin typeface="Calibri"/>
              </a:rPr>
              <a:t>I tried to do the best I could for her, but I just couldn&amp;rsquo;t cheer her up</a:t>
            </a:r>
            <a:br/>
            <a:r>
              <a:rPr b="false" i="false" strike="noStrike" sz="1200" u="none">
                <a:solidFill>
                  <a:srgbClr val="FFFFFF"/>
                </a:solidFill>
                <a:latin typeface="Calibri"/>
              </a:rPr>
              <a:t>isotretinoin labs</a:t>
            </a:r>
            <a:br/>
            <a:r>
              <a:rPr b="false" i="false" strike="noStrike" sz="1200" u="none">
                <a:solidFill>
                  <a:srgbClr val="FFFFFF"/>
                </a:solidFill>
                <a:latin typeface="Calibri"/>
              </a:rPr>
              <a:t>Ik wil zelf dat hij hier mee stopt, puur omdat het ook je lever wat aan doet</a:t>
            </a:r>
            <a:br/>
            <a:r>
              <a:rPr b="false" i="false" strike="noStrike" sz="1200" u="none">
                <a:solidFill>
                  <a:srgbClr val="FFFFFF"/>
                </a:solidFill>
                <a:latin typeface="Calibri"/>
              </a:rPr>
              <a:t>where to buy accutane online</a:t>
            </a:r>
            <a:br/>
            <a:r>
              <a:rPr b="false" i="false" strike="noStrike" sz="1200" u="none">
                <a:solidFill>
                  <a:srgbClr val="FFFFFF"/>
                </a:solidFill>
                <a:latin typeface="Calibri"/>
              </a:rPr>
              <a:t>This rate includes patients who did not take the drug correctly</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much does accutane cost 2014</a:t>
            </a:r>
            <a:br/>
            <a:r>
              <a:rPr b="false" i="false" strike="noStrike" sz="1200" u="none">
                <a:solidFill>
                  <a:srgbClr val="FFFFFF"/>
                </a:solidFill>
                <a:latin typeface="Calibri"/>
              </a:rPr>
              <a:t>In 1910, when it flowered again, it caught the eye of Bliss&amp;rsquo;s 10-year-old niece Phyllis</a:t>
            </a:r>
            <a:br/>
            <a:r>
              <a:rPr b="false" i="false" strike="noStrike" sz="1200" u="none">
                <a:solidFill>
                  <a:srgbClr val="FFFFFF"/>
                </a:solidFill>
                <a:latin typeface="Calibri"/>
              </a:rPr>
              <a:t>accutane price in canada</a:t>
            </a:r>
            <a:br/>
            <a:r>
              <a:rPr b="false" i="false" strike="noStrike" sz="1200" u="none">
                <a:solidFill>
                  <a:srgbClr val="FFFFFF"/>
                </a:solidFill>
                <a:latin typeface="Calibri"/>
              </a:rPr>
              <a:t>where can i buy accutane online yahoo</a:t>
            </a:r>
            <a:br/>
            <a:r>
              <a:rPr b="false" i="false" strike="noStrike" sz="1200" u="none">
                <a:solidFill>
                  <a:srgbClr val="FFFFFF"/>
                </a:solidFill>
                <a:latin typeface="Calibri"/>
              </a:rPr>
              <a:t>where can i buy accutane in canada</a:t>
            </a:r>
            <a:br/>
            <a:r>
              <a:rPr b="false" i="false" strike="noStrike" sz="1200" u="none">
                <a:solidFill>
                  <a:srgbClr val="FFFFFF"/>
                </a:solidFill>
                <a:latin typeface="Calibri"/>
              </a:rPr>
              <a:t>Hands and any potentially contaminated surfaces should be washed as soon as possible.</a:t>
            </a:r>
            <a:br/>
            <a:r>
              <a:rPr b="false" i="false" strike="noStrike" sz="1200" u="none">
                <a:solidFill>
                  <a:srgbClr val="FFFFFF"/>
                </a:solidFill>
                <a:latin typeface="Calibri"/>
              </a:rPr>
              <a:t>isotretinoin keratosis pilaris</a:t>
            </a:r>
            <a:br/>
            <a:r>
              <a:rPr b="false" i="false" strike="noStrike" sz="1200" u="none">
                <a:solidFill>
                  <a:srgbClr val="FFFFFF"/>
                </a:solidFill>
                <a:latin typeface="Calibri"/>
              </a:rPr>
              <a:t>There have been postmarketing reports of increased INR and prothrombin time in patients receiving proton pump inhibitors, including pantoprazole, and warfarin concomitantly</a:t>
            </a:r>
            <a:br/>
            <a:r>
              <a:rPr b="false" i="false" strike="noStrike" sz="1200" u="none">
                <a:solidFill>
                  <a:srgbClr val="FFFFFF"/>
                </a:solidFill>
                <a:latin typeface="Calibri"/>
              </a:rPr>
              <a:t>how many mg of vitamin a is in accutane</a:t>
            </a:r>
            <a:br/>
            <a:r>
              <a:rPr b="false" i="false" strike="noStrike" sz="1200" u="none">
                <a:solidFill>
                  <a:srgbClr val="FFFFFF"/>
                </a:solidFill>
                <a:latin typeface="Calibri"/>
              </a:rPr>
              <a:t>isotretinoin guidelines</a:t>
            </a:r>
            <a:br/>
            <a:r>
              <a:rPr b="false" i="false" strike="noStrike" sz="1200" u="none">
                <a:solidFill>
                  <a:srgbClr val="FFFFFF"/>
                </a:solidFill>
                <a:latin typeface="Calibri"/>
              </a:rPr>
              <a:t>accutane 5th month breakout</a:t>
            </a:r>
            <a:br/>
            <a:r>
              <a:rPr b="false" i="false" strike="noStrike" sz="1200" u="none">
                <a:solidFill>
                  <a:srgbClr val="FFFFFF"/>
                </a:solidFill>
                <a:latin typeface="Calibri"/>
              </a:rPr>
              <a:t>En ausencia de efectos teratogcos en animales, no es de esperarse ningn efecto de malformaciones en humanos</a:t>
            </a:r>
            <a:br/>
            <a:r>
              <a:rPr b="false" i="false" strike="noStrike" sz="1200" u="none">
                <a:solidFill>
                  <a:srgbClr val="FFFFFF"/>
                </a:solidFill>
                <a:latin typeface="Calibri"/>
              </a:rPr>
              <a:t>isotretinoin moa</a:t>
            </a:r>
            <a:br/>
            <a:r>
              <a:rPr b="false" i="false" strike="noStrike" sz="1200" u="none">
                <a:solidFill>
                  <a:srgbClr val="FFFFFF"/>
                </a:solidFill>
                <a:latin typeface="Calibri"/>
              </a:rPr>
              <a:t>accutane 20 mg price in pakistan</a:t>
            </a:r>
            <a:br/>
            <a:r>
              <a:rPr b="false" i="false" strike="noStrike" sz="1200" u="none">
                <a:solidFill>
                  <a:srgbClr val="FFFFFF"/>
                </a:solidFill>
                <a:latin typeface="Calibri"/>
              </a:rPr>
              <a:t>accutane month 5 pimples</a:t>
            </a:r>
            <a:br/>
            <a:r>
              <a:rPr b="false" i="false" strike="noStrike" sz="1200" u="none">
                <a:solidFill>
                  <a:srgbClr val="FFFFFF"/>
                </a:solidFill>
                <a:latin typeface="Calibri"/>
              </a:rPr>
              <a:t>isotretinoin treatment</a:t>
            </a:r>
            <a:br/>
            <a:r>
              <a:rPr b="false" i="false" strike="noStrike" sz="1200" u="none">
                <a:solidFill>
                  <a:srgbClr val="FFFFFF"/>
                </a:solidFill>
                <a:latin typeface="Calibri"/>
              </a:rPr>
              <a:t>isotretinoin 40 mg price</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Late in 2012, the National Institutes of Health funded a study called CHAMP (CHildhood and Adolescent Migraine Prevention)</a:t>
            </a:r>
            <a:br/>
            <a:r>
              <a:rPr b="false" i="false" strike="noStrike" sz="1200" u="none">
                <a:solidFill>
                  <a:srgbClr val="FFFFFF"/>
                </a:solidFill>
                <a:latin typeface="Calibri"/>
              </a:rPr>
              <a:t>accutane online pharmacy reviews</a:t>
            </a:r>
            <a:br/>
            <a:r>
              <a:rPr b="false" i="false" strike="noStrike" sz="1200" u="none">
                <a:solidFill>
                  <a:srgbClr val="FFFFFF"/>
                </a:solidFill>
                <a:latin typeface="Calibri"/>
              </a:rPr>
              <a:t>20 mg accutane once a week</a:t>
            </a:r>
            <a:br/>
            <a:r>
              <a:rPr b="false" i="false" strike="noStrike" sz="1200" u="none">
                <a:solidFill>
                  <a:srgbClr val="FFFFFF"/>
                </a:solidFill>
                <a:latin typeface="Calibri"/>
              </a:rPr>
              <a:t>cheapest place buy accutane</a:t>
            </a:r>
            <a:br/>
            <a:r>
              <a:rPr b="false" i="false" strike="noStrike" sz="1200" u="none">
                <a:solidFill>
                  <a:srgbClr val="FFFFFF"/>
                </a:solidFill>
                <a:latin typeface="Calibri"/>
              </a:rPr>
              <a:t>how to get accutane online</a:t>
            </a:r>
            <a:br/>
            <a:r>
              <a:rPr b="false" i="false" strike="noStrike" sz="1200" u="none">
                <a:solidFill>
                  <a:srgbClr val="FFFFFF"/>
                </a:solidFill>
                <a:latin typeface="Calibri"/>
              </a:rPr>
              <a:t>40mg accutane rosacea</a:t>
            </a:r>
            <a:br/>
            <a:r>
              <a:rPr b="false" i="false" strike="noStrike" sz="1200" u="none">
                <a:solidFill>
                  <a:srgbClr val="FFFFFF"/>
                </a:solidFill>
                <a:latin typeface="Calibri"/>
              </a:rPr>
              <a:t>is it safe to order accutane online</a:t>
            </a:r>
            <a:br/>
            <a:r>
              <a:rPr b="false" i="false" strike="noStrike" sz="1200" u="none">
                <a:solidFill>
                  <a:srgbClr val="FFFFFF"/>
                </a:solidFill>
                <a:latin typeface="Calibri"/>
              </a:rPr>
              <a:t>� RIMOWA , in a very 2006 poll associated with english organization frontrunners,ޯ� ޯ� 2014ޯ�  ,���� ��, the location had been discovered as a best set up england to discover a business</a:t>
            </a:r>
            <a:br/>
            <a:r>
              <a:rPr b="false" i="false" strike="noStrike" sz="1200" u="none">
                <a:solidFill>
                  <a:srgbClr val="FFFFFF"/>
                </a:solidFill>
                <a:latin typeface="Calibri"/>
              </a:rPr>
              <a:t>accutane message board</a:t>
            </a:r>
            <a:br/>
            <a:r>
              <a:rPr b="false" i="false" strike="noStrike" sz="1200" u="none">
                <a:solidFill>
                  <a:srgbClr val="FFFFFF"/>
                </a:solidFill>
                <a:latin typeface="Calibri"/>
              </a:rPr>
              <a:t>isotretinoin goal dose</a:t>
            </a:r>
            <a:br/>
            <a:r>
              <a:rPr b="false" i="false" strike="noStrike" sz="1200" u="none">
                <a:solidFill>
                  <a:srgbClr val="FFFFFF"/>
                </a:solidFill>
                <a:latin typeface="Calibri"/>
              </a:rPr>
              <a:t>can you buy accutane from canada</a:t>
            </a:r>
            <a:br/>
            <a:r>
              <a:rPr b="false" i="false" strike="noStrike" sz="1200" u="none">
                <a:solidFill>
                  <a:srgbClr val="FFFFFF"/>
                </a:solidFill>
                <a:latin typeface="Calibri"/>
              </a:rPr>
              <a:t>Absorption of topiramate is rapid, with peak plasma concentrations occurring at approximately 2 hours following a 400 mg oral dose</a:t>
            </a:r>
            <a:br/>
            <a:r>
              <a:rPr b="false" i="false" strike="noStrike" sz="1200" u="none">
                <a:solidFill>
                  <a:srgbClr val="FFFFFF"/>
                </a:solidFill>
                <a:latin typeface="Calibri"/>
              </a:rPr>
              <a:t>isotretinoin cost in india</a:t>
            </a:r>
            <a:br/>
            <a:r>
              <a:rPr b="false" i="false" strike="noStrike" sz="1200" u="none">
                <a:solidFill>
                  <a:srgbClr val="FFFFFF"/>
                </a:solidFill>
                <a:latin typeface="Calibri"/>
              </a:rPr>
              <a:t>cheap isotretinoin online</a:t>
            </a:r>
            <a:br/>
            <a:r>
              <a:rPr b="false" i="false" strike="noStrike" sz="1200" u="none">
                <a:solidFill>
                  <a:srgbClr val="FFFFFF"/>
                </a:solidFill>
                <a:latin typeface="Calibri"/>
              </a:rPr>
              <a:t>where can i get accutane cheap</a:t>
            </a:r>
            <a:br/>
            <a:r>
              <a:rPr b="false" i="false" strike="noStrike" sz="1200" u="none">
                <a:solidFill>
                  <a:srgbClr val="FFFFFF"/>
                </a:solidFill>
                <a:latin typeface="Calibri"/>
              </a:rPr>
              <a:t>accutane price in south africa</a:t>
            </a:r>
            <a:br/>
            <a:r>
              <a:rPr b="false" i="false" strike="noStrike" sz="1200" u="none">
                <a:solidFill>
                  <a:srgbClr val="FFFFFF"/>
                </a:solidFill>
                <a:latin typeface="Calibri"/>
              </a:rPr>
              <a:t>how much does accutane 40 mg cost</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price accutane cigna insurance</a:t>
            </a:r>
            <a:br/>
            <a:r>
              <a:rPr b="false" i="false" strike="noStrike" sz="1200" u="none">
                <a:solidFill>
                  <a:srgbClr val="FFFFFF"/>
                </a:solidFill>
                <a:latin typeface="Calibri"/>
              </a:rPr>
              <a:t>isotretinoin jakarta</a:t>
            </a:r>
            <a:br/>
            <a:r>
              <a:rPr b="false" i="false" strike="noStrike" sz="1200" u="none">
                <a:solidFill>
                  <a:srgbClr val="FFFFFF"/>
                </a:solidFill>
                <a:latin typeface="Calibri"/>
              </a:rPr>
              <a:t>En ausencia de efectos teratogcos en animales, no es de esperarse ningn efecto de malformaciones en humanos</a:t>
            </a:r>
            <a:br/>
            <a:r>
              <a:rPr b="false" i="false" strike="noStrike" sz="1200" u="none">
                <a:solidFill>
                  <a:srgbClr val="FFFFFF"/>
                </a:solidFill>
                <a:latin typeface="Calibri"/>
              </a:rPr>
              <a:t>average cost of accutane treatment</a:t>
            </a:r>
            <a:br/>
            <a:r>
              <a:rPr b="false" i="false" strike="noStrike" sz="1200" u="none">
                <a:solidFill>
                  <a:srgbClr val="FFFFFF"/>
                </a:solidFill>
                <a:latin typeface="Calibri"/>
              </a:rPr>
              <a:t>buy isotretinoin gel online</a:t>
            </a:r>
            <a:br/>
            <a:r>
              <a:rPr b="false" i="false" strike="noStrike" sz="1200" u="none">
                <a:solidFill>
                  <a:srgbClr val="FFFFFF"/>
                </a:solidFill>
                <a:latin typeface="Calibri"/>
              </a:rPr>
              <a:t>40 mg accutane</a:t>
            </a:r>
            <a:br/>
            <a:r>
              <a:rPr b="false" i="false" strike="noStrike" sz="1200" u="none">
                <a:solidFill>
                  <a:srgbClr val="FFFFFF"/>
                </a:solidFill>
                <a:latin typeface="Calibri"/>
              </a:rPr>
              <a:t>buying generic accutane online</a:t>
            </a:r>
            <a:br/>
            <a:r>
              <a:rPr b="false" i="false" strike="noStrike" sz="1200" u="none">
                <a:solidFill>
                  <a:srgbClr val="FFFFFF"/>
                </a:solidFill>
                <a:latin typeface="Calibri"/>
              </a:rPr>
              <a:t>buy accutane online canadian</a:t>
            </a:r>
            <a:br/>
            <a:r>
              <a:rPr b="false" i="false" strike="noStrike" sz="1200" u="none">
                <a:solidFill>
                  <a:srgbClr val="FFFFFF"/>
                </a:solidFill>
                <a:latin typeface="Calibri"/>
              </a:rPr>
              <a:t>All these from a remote location via computer interface or via a mobile device as and when deemed fit according to circumstances</a:t>
            </a:r>
            <a:br/>
            <a:r>
              <a:rPr b="false" i="false" strike="noStrike" sz="1200" u="none">
                <a:solidFill>
                  <a:srgbClr val="FFFFFF"/>
                </a:solidFill>
                <a:latin typeface="Calibri"/>
              </a:rPr>
              <a:t>ordering accutane from canada</a:t>
            </a:r>
            <a:br/>
            <a:r>
              <a:rPr b="false" i="false" strike="noStrike" sz="1200" u="none">
                <a:solidFill>
                  <a:srgbClr val="FFFFFF"/>
                </a:solidFill>
                <a:latin typeface="Calibri"/>
              </a:rPr>
              <a:t>Holesterol sam skinula za samo mesec dana Pu er cajem koji piju tibetanci jer jedu izuzetno masno</a:t>
            </a:r>
            <a:br/>
            <a:r>
              <a:rPr b="false" i="false" strike="noStrike" sz="1200" u="none">
                <a:solidFill>
                  <a:srgbClr val="FFFFFF"/>
                </a:solidFill>
                <a:latin typeface="Calibri"/>
              </a:rPr>
              <a:t>generic accutane reviews</a:t>
            </a:r>
            <a:br/>
            <a:r>
              <a:rPr b="false" i="false" strike="noStrike" sz="1200" u="none">
                <a:solidFill>
                  <a:srgbClr val="FFFFFF"/>
                </a:solidFill>
                <a:latin typeface="Calibri"/>
              </a:rPr>
              <a:t>buy isotretinoin online cheap</a:t>
            </a:r>
            <a:br/>
            <a:r>
              <a:rPr b="false" i="false" strike="noStrike" sz="1200" u="none">
                <a:solidFill>
                  <a:srgbClr val="FFFFFF"/>
                </a:solidFill>
                <a:latin typeface="Calibri"/>
              </a:rPr>
              <a:t>accutane cost canada 2012</a:t>
            </a:r>
            <a:br/>
            <a:r>
              <a:rPr b="false" i="false" strike="noStrike" sz="1200" u="none">
                <a:solidFill>
                  <a:srgbClr val="FFFFFF"/>
                </a:solidFill>
                <a:latin typeface="Calibri"/>
              </a:rPr>
              <a:t>he called them about this but they still refused.</a:t>
            </a:r>
            <a:br/>
            <a:r>
              <a:rPr b="false" i="false" strike="noStrike" sz="1200" u="none">
                <a:solidFill>
                  <a:srgbClr val="FFFFFF"/>
                </a:solidFill>
                <a:latin typeface="Calibri"/>
              </a:rPr>
              <a:t>generic accutane costco</a:t>
            </a:r>
            <a:br/>
            <a:r>
              <a:rPr b="false" i="false" strike="noStrike" sz="1200" u="none">
                <a:solidFill>
                  <a:srgbClr val="FFFFFF"/>
                </a:solidFill>
                <a:latin typeface="Calibri"/>
              </a:rPr>
              <a:t>accutane 2014</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isotretinoin usp</a:t>
            </a:r>
            <a:br/>
            <a:r>
              <a:rPr b="false" i="false" strike="noStrike" sz="1200" u="none">
                <a:solidFill>
                  <a:srgbClr val="FFFFFF"/>
                </a:solidFill>
                <a:latin typeface="Calibri"/>
              </a:rPr>
              <a:t>prescription accutane online</a:t>
            </a:r>
            <a:br/>
            <a:r>
              <a:rPr b="false" i="false" strike="noStrike" sz="1200" u="none">
                <a:solidFill>
                  <a:srgbClr val="FFFFFF"/>
                </a:solidFill>
                <a:latin typeface="Calibri"/>
              </a:rPr>
              <a:t>isotretinoin symptoms</a:t>
            </a:r>
            <a:br/>
            <a:r>
              <a:rPr b="false" i="false" strike="noStrike" sz="1200" u="none">
                <a:solidFill>
                  <a:srgbClr val="FFFFFF"/>
                </a:solidFill>
                <a:latin typeface="Calibri"/>
              </a:rPr>
              <a:t>isotretinoin chemical formula</a:t>
            </a:r>
            <a:br/>
            <a:r>
              <a:rPr b="false" i="false" strike="noStrike" sz="1200" u="none">
                <a:solidFill>
                  <a:srgbClr val="FFFFFF"/>
                </a:solidFill>
                <a:latin typeface="Calibri"/>
              </a:rPr>
              <a:t>Magnesium deficiencies are very prevalent, especially in the US.</a:t>
            </a:r>
            <a:br/>
            <a:r>
              <a:rPr b="false" i="false" strike="noStrike" sz="1200" u="none">
                <a:solidFill>
                  <a:srgbClr val="FFFFFF"/>
                </a:solidFill>
                <a:latin typeface="Calibri"/>
              </a:rPr>
              <a:t>isotretinoin gel</a:t>
            </a:r>
            <a:br/>
            <a:r>
              <a:rPr b="false" i="false" strike="noStrike" sz="1200" u="none">
                <a:solidFill>
                  <a:srgbClr val="FFFFFF"/>
                </a:solidFill>
                <a:latin typeface="Calibri"/>
              </a:rPr>
              <a:t>I cant wait to see what they come up with next</a:t>
            </a:r>
            <a:br/>
            <a:r>
              <a:rPr b="false" i="false" strike="noStrike" sz="1200" u="none">
                <a:solidFill>
                  <a:srgbClr val="FFFFFF"/>
                </a:solidFill>
                <a:latin typeface="Calibri"/>
              </a:rPr>
              <a:t>40 mg accutane online</a:t>
            </a:r>
            <a:br/>
            <a:r>
              <a:rPr b="false" i="false" strike="noStrike" sz="1200" u="none">
                <a:solidFill>
                  <a:srgbClr val="FFFFFF"/>
                </a:solidFill>
                <a:latin typeface="Calibri"/>
              </a:rPr>
              <a:t>He has held various positions in R&amp;D and medical affairs, was Global Head Pediatrics Novartis from 2001 to 2005 and was Global Head Pediatrics Roche from 2005 to 2009</a:t>
            </a:r>
            <a:br/>
            <a:r>
              <a:rPr b="false" i="false" strike="noStrike" sz="1200" u="none">
                <a:solidFill>
                  <a:srgbClr val="FFFFFF"/>
                </a:solidFill>
                <a:latin typeface="Calibri"/>
              </a:rPr>
              <a:t>accutane 80 mg a day</a:t>
            </a:r>
            <a:br/>
            <a:r>
              <a:rPr b="false" i="false" strike="noStrike" sz="1200" u="none">
                <a:solidFill>
                  <a:srgbClr val="FFFFFF"/>
                </a:solidFill>
                <a:latin typeface="Calibri"/>
              </a:rPr>
              <a:t>been prescribed accutane 40mg a day</a:t>
            </a:r>
            <a:br/>
            <a:r>
              <a:rPr b="false" i="false" strike="noStrike" sz="1200" u="none">
                <a:solidFill>
                  <a:srgbClr val="FFFFFF"/>
                </a:solidFill>
                <a:latin typeface="Calibri"/>
              </a:rPr>
              <a:t>isotretinoin questions</a:t>
            </a:r>
            <a:br/>
            <a:r>
              <a:rPr b="false" i="false" strike="noStrike" sz="1200" u="none">
                <a:solidFill>
                  <a:srgbClr val="FFFFFF"/>
                </a:solidFill>
                <a:latin typeface="Calibri"/>
              </a:rPr>
              <a:t>ibuprofen) will now require a doctor's prescription in        order to be eligible for reimbursement from your flexible spending account.</a:t>
            </a:r>
            <a:br/>
            <a:r>
              <a:rPr b="false" i="false" strike="noStrike" sz="1200" u="none">
                <a:solidFill>
                  <a:srgbClr val="FFFFFF"/>
                </a:solidFill>
                <a:latin typeface="Calibri"/>
              </a:rPr>
              <a:t>purchase accutane online</a:t>
            </a:r>
            <a:br/>
            <a:r>
              <a:rPr b="false" i="false" strike="noStrike" sz="1200" u="none">
                <a:solidFill>
                  <a:srgbClr val="FFFFFF"/>
                </a:solidFill>
                <a:latin typeface="Calibri"/>
              </a:rPr>
              <a:t>If the applicator is reusable, pull it apart and clean it with soap and warm water after each use</a:t>
            </a:r>
            <a:br/>
            <a:r>
              <a:rPr b="false" i="false" strike="noStrike" sz="1200" u="none">
                <a:solidFill>
                  <a:srgbClr val="FFFFFF"/>
                </a:solidFill>
                <a:latin typeface="Calibri"/>
              </a:rPr>
              <a:t>isotretinoin tag 60</a:t>
            </a:r>
            <a:br/>
            <a:r>
              <a:rPr b="false" i="false" strike="noStrike" sz="1200" u="none">
                <a:solidFill>
                  <a:srgbClr val="FFFFFF"/>
                </a:solidFill>
                <a:latin typeface="Calibri"/>
              </a:rPr>
              <a:t>cost accutane treatment</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isotretinoin 2014</a:t>
            </a:r>
            <a:br/>
            <a:r>
              <a:rPr b="false" i="false" strike="noStrike" sz="1200" u="none">
                <a:solidFill>
                  <a:srgbClr val="FFFFFF"/>
                </a:solidFill>
                <a:latin typeface="Calibri"/>
              </a:rPr>
              <a:t>where to buy accutane cheap</a:t>
            </a:r>
            <a:br/>
            <a:r>
              <a:rPr b="false" i="false" strike="noStrike" sz="1200" u="none">
                <a:solidFill>
                  <a:srgbClr val="FFFFFF"/>
                </a:solidFill>
                <a:latin typeface="Calibri"/>
              </a:rPr>
              <a:t>Een verhoogde talgproductie kan komen door een verhoogde aanmaak van het hormoon testosteron</a:t>
            </a:r>
            <a:br/>
            <a:r>
              <a:rPr b="false" i="false" strike="noStrike" sz="1200" u="none">
                <a:solidFill>
                  <a:srgbClr val="FFFFFF"/>
                </a:solidFill>
                <a:latin typeface="Calibri"/>
              </a:rPr>
              <a:t>accutane mg dose</a:t>
            </a:r>
            <a:br/>
            <a:r>
              <a:rPr b="false" i="false" strike="noStrike" sz="1200" u="none">
                <a:solidFill>
                  <a:srgbClr val="FFFFFF"/>
                </a:solidFill>
                <a:latin typeface="Calibri"/>
              </a:rPr>
              <a:t>order accutane online canada</a:t>
            </a:r>
            <a:br/>
            <a:r>
              <a:rPr b="false" i="false" strike="noStrike" sz="1200" u="none">
                <a:solidFill>
                  <a:srgbClr val="FFFFFF"/>
                </a:solidFill>
                <a:latin typeface="Calibri"/>
              </a:rPr>
              <a:t>accutane 40 mg</a:t>
            </a:r>
            <a:br/>
            <a:r>
              <a:rPr b="false" i="false" strike="noStrike" sz="1200" u="none">
                <a:solidFill>
                  <a:srgbClr val="FFFFFF"/>
                </a:solidFill>
                <a:latin typeface="Calibri"/>
              </a:rPr>
              <a:t>long does take get prescription accutane</a:t>
            </a:r>
            <a:br/>
            <a:r>
              <a:rPr b="false" i="false" strike="noStrike" sz="1200" u="none">
                <a:solidFill>
                  <a:srgbClr val="FFFFFF"/>
                </a:solidFill>
                <a:latin typeface="Calibri"/>
              </a:rPr>
              <a:t>accutane 40 mg a day</a:t>
            </a:r>
            <a:br/>
            <a:r>
              <a:rPr b="false" i="false" strike="noStrike" sz="1200" u="none">
                <a:solidFill>
                  <a:srgbClr val="FFFFFF"/>
                </a:solidFill>
                <a:latin typeface="Calibri"/>
              </a:rPr>
              <a:t>starting accutane message boards</a:t>
            </a:r>
            <a:br/>
            <a:r>
              <a:rPr b="false" i="false" strike="noStrike" sz="1200" u="none">
                <a:solidFill>
                  <a:srgbClr val="FFFFFF"/>
                </a:solidFill>
                <a:latin typeface="Calibri"/>
              </a:rPr>
              <a:t>40 mg accutane at 6 weeks</a:t>
            </a:r>
            <a:br/>
            <a:r>
              <a:rPr b="false" i="false" strike="noStrike" sz="1200" u="none">
                <a:solidFill>
                  <a:srgbClr val="FFFFFF"/>
                </a:solidFill>
                <a:latin typeface="Calibri"/>
              </a:rPr>
              <a:t>cost of generic accutane</a:t>
            </a:r>
            <a:br/>
            <a:r>
              <a:rPr b="false" i="false" strike="noStrike" sz="1200" u="none">
                <a:solidFill>
                  <a:srgbClr val="FFFFFF"/>
                </a:solidFill>
                <a:latin typeface="Calibri"/>
              </a:rPr>
              <a:t>accutane online best price</a:t>
            </a:r>
            <a:br/>
            <a:r>
              <a:rPr b="false" i="false" strike="noStrike" sz="1200" u="none">
                <a:solidFill>
                  <a:srgbClr val="FFFFFF"/>
                </a:solidFill>
                <a:latin typeface="Calibri"/>
              </a:rPr>
              <a:t>how much does accutane cost per month</a:t>
            </a:r>
            <a:br/>
            <a:r>
              <a:rPr b="false" i="false" strike="noStrike" sz="1200" u="none">
                <a:solidFill>
                  <a:srgbClr val="FFFFFF"/>
                </a:solidFill>
                <a:latin typeface="Calibri"/>
              </a:rPr>
              <a:t>isotretinoin for cancer</a:t>
            </a:r>
            <a:br/>
            <a:r>
              <a:rPr b="false" i="false" strike="noStrike" sz="1200" u="none">
                <a:solidFill>
                  <a:srgbClr val="FFFFFF"/>
                </a:solidFill>
                <a:latin typeface="Calibri"/>
              </a:rPr>
              <a:t>accutane prices uk</a:t>
            </a:r>
            <a:br/>
            <a:r>
              <a:rPr b="false" i="false" strike="noStrike" sz="1200" u="none">
                <a:solidFill>
                  <a:srgbClr val="FFFFFF"/>
                </a:solidFill>
                <a:latin typeface="Calibri"/>
              </a:rPr>
              <a:t>I should of done it before I took it</a:t>
            </a:r>
            <a:br/>
            <a:r>
              <a:rPr b="false" i="false" strike="noStrike" sz="1200" u="none">
                <a:solidFill>
                  <a:srgbClr val="FFFFFF"/>
                </a:solidFill>
                <a:latin typeface="Calibri"/>
              </a:rPr>
              <a:t>mdl-1626 accutane litigation</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If you have DBS, you're likely to need a series of follow-up appointments</a:t>
            </a:r>
            <a:br/>
            <a:r>
              <a:rPr b="false" i="false" strike="noStrike" sz="1200" u="none">
                <a:solidFill>
                  <a:srgbClr val="FFFFFF"/>
                </a:solidFill>
                <a:latin typeface="Calibri"/>
              </a:rPr>
              <a:t>can you get accutane for free</a:t>
            </a:r>
            <a:br/>
            <a:r>
              <a:rPr b="false" i="false" strike="noStrike" sz="1200" u="none">
                <a:solidFill>
                  <a:srgbClr val="FFFFFF"/>
                </a:solidFill>
                <a:latin typeface="Calibri"/>
              </a:rPr>
              <a:t>40 mg accutane daily</a:t>
            </a:r>
            <a:br/>
            <a:r>
              <a:rPr b="false" i="false" strike="noStrike" sz="1200" u="none">
                <a:solidFill>
                  <a:srgbClr val="FFFFFF"/>
                </a:solidFill>
                <a:latin typeface="Calibri"/>
              </a:rPr>
              <a:t>price accutane</a:t>
            </a:r>
            <a:br/>
            <a:r>
              <a:rPr b="false" i="false" strike="noStrike" sz="1200" u="none">
                <a:solidFill>
                  <a:srgbClr val="FFFFFF"/>
                </a:solidFill>
                <a:latin typeface="Calibri"/>
              </a:rPr>
              <a:t>where to buy accutane no prescription</a:t>
            </a:r>
            <a:br/>
            <a:r>
              <a:rPr b="false" i="false" strike="noStrike" sz="1200" u="none">
                <a:solidFill>
                  <a:srgbClr val="FFFFFF"/>
                </a:solidFill>
                <a:latin typeface="Calibri"/>
              </a:rPr>
              <a:t>This information should not be used to decide whether or not to take minoxidil foam (for men) or any other medicine</a:t>
            </a:r>
            <a:br/>
            <a:r>
              <a:rPr b="false" i="false" strike="noStrike" sz="1200" u="none">
                <a:solidFill>
                  <a:srgbClr val="FFFFFF"/>
                </a:solidFill>
                <a:latin typeface="Calibri"/>
              </a:rPr>
              <a:t>accutane online reviews</a:t>
            </a:r>
            <a:br/>
            <a:r>
              <a:rPr b="false" i="false" strike="noStrike" sz="1200" u="none">
                <a:solidFill>
                  <a:srgbClr val="FFFFFF"/>
                </a:solidFill>
                <a:latin typeface="Calibri"/>
              </a:rPr>
              <a:t>accutane month 2 breakout</a:t>
            </a:r>
            <a:br/>
            <a:r>
              <a:rPr b="false" i="false" strike="noStrike" sz="1200" u="none">
                <a:solidFill>
                  <a:srgbClr val="FFFFFF"/>
                </a:solidFill>
                <a:latin typeface="Calibri"/>
              </a:rPr>
              <a:t>accutane dosage 10 mg</a:t>
            </a:r>
            <a:br/>
            <a:r>
              <a:rPr b="false" i="false" strike="noStrike" sz="1200" u="none">
                <a:solidFill>
                  <a:srgbClr val="FFFFFF"/>
                </a:solidFill>
                <a:latin typeface="Calibri"/>
              </a:rPr>
              <a:t>purchase accutane 40 mg canada</a:t>
            </a:r>
            <a:br/>
            <a:r>
              <a:rPr b="false" i="false" strike="noStrike" sz="1200" u="none">
                <a:solidFill>
                  <a:srgbClr val="FFFFFF"/>
                </a:solidFill>
                <a:latin typeface="Calibri"/>
              </a:rPr>
              <a:t>accutane causing mental illness</a:t>
            </a:r>
            <a:br/>
            <a:r>
              <a:rPr b="false" i="false" strike="noStrike" sz="1200" u="none">
                <a:solidFill>
                  <a:srgbClr val="FFFFFF"/>
                </a:solidFill>
                <a:latin typeface="Calibri"/>
              </a:rPr>
              <a:t>isotretinoin wrinkles</a:t>
            </a:r>
            <a:br/>
            <a:r>
              <a:rPr b="false" i="false" strike="noStrike" sz="1200" u="none">
                <a:solidFill>
                  <a:srgbClr val="FFFFFF"/>
                </a:solidFill>
                <a:latin typeface="Calibri"/>
              </a:rPr>
              <a:t>40 mg accutane for 3 months</a:t>
            </a:r>
            <a:br/>
            <a:r>
              <a:rPr b="false" i="false" strike="noStrike" sz="1200" u="none">
                <a:solidFill>
                  <a:srgbClr val="FFFFFF"/>
                </a:solidFill>
                <a:latin typeface="Calibri"/>
              </a:rPr>
              <a:t>where to buy accutane online acne.org</a:t>
            </a:r>
            <a:br/>
            <a:r>
              <a:rPr b="false" i="false" strike="noStrike" sz="1200" u="none">
                <a:solidFill>
                  <a:srgbClr val="FFFFFF"/>
                </a:solidFill>
                <a:latin typeface="Calibri"/>
              </a:rPr>
              <a:t>I can only hope I make it this time</a:t>
            </a:r>
            <a:br/>
            <a:r>
              <a:rPr b="false" i="false" strike="noStrike" sz="1200" u="none">
                <a:solidFill>
                  <a:srgbClr val="FFFFFF"/>
                </a:solidFill>
                <a:latin typeface="Calibri"/>
              </a:rPr>
              <a:t>purchase isotretinoin online</a:t>
            </a:r>
            <a:br/>
            <a:r>
              <a:rPr b="false" i="false" strike="noStrike" sz="1200" u="none">
                <a:solidFill>
                  <a:srgbClr val="FFFFFF"/>
                </a:solidFill>
                <a:latin typeface="Calibri"/>
              </a:rPr>
              <a:t>The percentages of patients healed (per protocol, n = 541) in this study are shown in Table 7.</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much does generic accutane cost</a:t>
            </a:r>
            <a:br/>
            <a:r>
              <a:rPr b="false" i="false" strike="noStrike" sz="1200" u="none">
                <a:solidFill>
                  <a:srgbClr val="FFFFFF"/>
                </a:solidFill>
                <a:latin typeface="Calibri"/>
              </a:rPr>
              <a:t>10mg accutane alcohol</a:t>
            </a:r>
            <a:br/>
            <a:r>
              <a:rPr b="false" i="false" strike="noStrike" sz="1200" u="none">
                <a:solidFill>
                  <a:srgbClr val="FFFFFF"/>
                </a:solidFill>
                <a:latin typeface="Calibri"/>
              </a:rPr>
              <a:t>isotretinoin headaches</a:t>
            </a:r>
            <a:br/>
            <a:r>
              <a:rPr b="false" i="false" strike="noStrike" sz="1200" u="none">
                <a:solidFill>
                  <a:srgbClr val="FFFFFF"/>
                </a:solidFill>
                <a:latin typeface="Calibri"/>
              </a:rPr>
              <a:t>how to buy accutane in malaysia</a:t>
            </a:r>
            <a:br/>
            <a:r>
              <a:rPr b="false" i="false" strike="noStrike" sz="1200" u="none">
                <a:solidFill>
                  <a:srgbClr val="FFFFFF"/>
                </a:solidFill>
                <a:latin typeface="Calibri"/>
              </a:rPr>
              <a:t>best place buy accutane online</a:t>
            </a:r>
            <a:br/>
            <a:r>
              <a:rPr b="false" i="false" strike="noStrike" sz="1200" u="none">
                <a:solidFill>
                  <a:srgbClr val="FFFFFF"/>
                </a:solidFill>
                <a:latin typeface="Calibri"/>
              </a:rPr>
              <a:t>Saturday was Kornheiser0Is 65th birthday.</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2015-12-20T01:16:35+04:00</dcterms:created>
  <dcterms:modified xsi:type="dcterms:W3CDTF">2015-12-20T01:16:35+04:00</dcterms:modified>
  <dc:title>Accutane Mg Per Kg - Accutane Causing Mental Illness</dc:title>
  <dc:description>Best place to buy accutane online forum, accutane 120 mg per day, cheapest place buy accutane, accutane 2014, prescription accutane online, 40 mg accutane online, accutane 40 mg a day</dc:description>
  <dc:subject>Accutane Mg Per Kg - Accutane Causing Mental Illness</dc:subject>
  <cp:keywords>isotretinoin contraindications, get accutane online, price of accutane, isotretinoin oral, accutane 120 mg per day, 20mg accutane journal female, accutane prescription drugs, 40 mg accutane online, where to buy accutane cheap, accutane online best price</cp:keywords>
  <cp:category/>
</cp:coreProperties>
</file>