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40 Mg Of Accutane Enough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20mg a day results</a:t>
            </a:r>
            <a:br/>
            <a:r>
              <a:rPr b="false" i="false" strike="noStrike" sz="1200" u="none">
                <a:solidFill>
                  <a:srgbClr val="FFFFFF"/>
                </a:solidFill>
                <a:latin typeface="Calibri"/>
              </a:rPr>
              <a:t>accutane discount codes</a:t>
            </a:r>
            <a:br/>
            <a:r>
              <a:rPr b="false" i="false" strike="noStrike" sz="1200" u="none">
                <a:solidFill>
                  <a:srgbClr val="FFFFFF"/>
                </a:solidFill>
                <a:latin typeface="Calibri"/>
              </a:rPr>
              <a:t>For medicines not covered here ask the advice of either your pharmacist or doctor</a:t>
            </a:r>
            <a:br/>
            <a:r>
              <a:rPr b="false" i="false" strike="noStrike" sz="1200" u="none">
                <a:solidFill>
                  <a:srgbClr val="FFFFFF"/>
                </a:solidFill>
                <a:latin typeface="Calibri"/>
              </a:rPr>
              <a:t>low dose accutane 10mg</a:t>
            </a:r>
            <a:br/>
            <a:r>
              <a:rPr b="false" i="false" strike="noStrike" sz="1200" u="none">
                <a:solidFill>
                  <a:srgbClr val="FFFFFF"/>
                </a:solidFill>
                <a:latin typeface="Calibri"/>
              </a:rPr>
              <a:t>How to use Epiduo? How much is Epiduo? Does Epiduo work? You can study Epiduo ingredients, directions, results and get more information about the retinoid cream online</a:t>
            </a:r>
            <a:br/>
            <a:r>
              <a:rPr b="false" i="false" strike="noStrike" sz="1200" u="none">
                <a:solidFill>
                  <a:srgbClr val="FFFFFF"/>
                </a:solidFill>
                <a:latin typeface="Calibri"/>
              </a:rPr>
              <a:t>accutane prescription drug</a:t>
            </a:r>
            <a:br/>
            <a:r>
              <a:rPr b="false" i="false" strike="noStrike" sz="1200" u="none">
                <a:solidFill>
                  <a:srgbClr val="FFFFFF"/>
                </a:solidFill>
                <a:latin typeface="Calibri"/>
              </a:rPr>
              <a:t>accutane 80 mg once a day</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20 mg accutane daily</a:t>
            </a:r>
            <a:br/>
            <a:r>
              <a:rPr b="false" i="false" strike="noStrike" sz="1200" u="none">
                <a:solidFill>
                  <a:srgbClr val="FFFFFF"/>
                </a:solidFill>
                <a:latin typeface="Calibri"/>
              </a:rPr>
              <a:t>accutane cheapest price</a:t>
            </a:r>
            <a:br/>
            <a:r>
              <a:rPr b="false" i="false" strike="noStrike" sz="1200" u="none">
                <a:solidFill>
                  <a:srgbClr val="FFFFFF"/>
                </a:solidFill>
                <a:latin typeface="Calibri"/>
              </a:rPr>
              <a:t>cheap accutane 40 mg pills</a:t>
            </a:r>
            <a:br/>
            <a:r>
              <a:rPr b="false" i="false" strike="noStrike" sz="1200" u="none">
                <a:solidFill>
                  <a:srgbClr val="FFFFFF"/>
                </a:solidFill>
                <a:latin typeface="Calibri"/>
              </a:rPr>
              <a:t>accutane 50 mg a day</a:t>
            </a:r>
            <a:br/>
            <a:r>
              <a:rPr b="false" i="false" strike="noStrike" sz="1200" u="none">
                <a:solidFill>
                  <a:srgbClr val="FFFFFF"/>
                </a:solidFill>
                <a:latin typeface="Calibri"/>
              </a:rPr>
              <a:t>cheapest place to get accutane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before all of this i was saying how i dont think it does anything</a:t>
            </a:r>
            <a:br/>
            <a:r>
              <a:rPr b="false" i="false" strike="noStrike" sz="1200" u="none">
                <a:solidFill>
                  <a:srgbClr val="FFFFFF"/>
                </a:solidFill>
                <a:latin typeface="Calibri"/>
              </a:rPr>
              <a:t>isotretinoin zweite therapie</a:t>
            </a:r>
            <a:br/>
            <a:r>
              <a:rPr b="false" i="false" strike="noStrike" sz="1200" u="none">
                <a:solidFill>
                  <a:srgbClr val="FFFFFF"/>
                </a:solidFill>
                <a:latin typeface="Calibri"/>
              </a:rPr>
              <a:t>isotretinoin que es</a:t>
            </a:r>
            <a:br/>
            <a:r>
              <a:rPr b="false" i="false" strike="noStrike" sz="1200" u="none">
                <a:solidFill>
                  <a:srgbClr val="FFFFFF"/>
                </a:solidFill>
                <a:latin typeface="Calibri"/>
              </a:rPr>
              <a:t>how to purchase accutane online</a:t>
            </a:r>
            <a:br/>
            <a:r>
              <a:rPr b="false" i="false" strike="noStrike" sz="1200" u="none">
                <a:solidFill>
                  <a:srgbClr val="FFFFFF"/>
                </a:solidFill>
                <a:latin typeface="Calibri"/>
              </a:rPr>
              <a:t>purchase accutane online cheap</a:t>
            </a:r>
            <a:br/>
            <a:r>
              <a:rPr b="false" i="false" strike="noStrike" sz="1200" u="none">
                <a:solidFill>
                  <a:srgbClr val="FFFFFF"/>
                </a:solidFill>
                <a:latin typeface="Calibri"/>
              </a:rPr>
              <a:t>isotretinoin generic cost</a:t>
            </a:r>
            <a:br/>
            <a:r>
              <a:rPr b="false" i="false" strike="noStrike" sz="1200" u="none">
                <a:solidFill>
                  <a:srgbClr val="FFFFFF"/>
                </a:solidFill>
                <a:latin typeface="Calibri"/>
              </a:rPr>
              <a:t>can accutane cause mental illness</a:t>
            </a:r>
            <a:br/>
            <a:r>
              <a:rPr b="false" i="false" strike="noStrike" sz="1200" u="none">
                <a:solidFill>
                  <a:srgbClr val="FFFFFF"/>
                </a:solidFill>
                <a:latin typeface="Calibri"/>
              </a:rPr>
              <a:t>generic accutane lawsuits</a:t>
            </a:r>
            <a:br/>
            <a:r>
              <a:rPr b="false" i="false" strike="noStrike" sz="1200" u="none">
                <a:solidFill>
                  <a:srgbClr val="FFFFFF"/>
                </a:solidFill>
                <a:latin typeface="Calibri"/>
              </a:rPr>
              <a:t>accutane on line</a:t>
            </a:r>
            <a:br/>
            <a:r>
              <a:rPr b="false" i="false" strike="noStrike" sz="1200" u="none">
                <a:solidFill>
                  <a:srgbClr val="FFFFFF"/>
                </a:solidFill>
                <a:latin typeface="Calibri"/>
              </a:rPr>
              <a:t>isotretinoin for mild acne</a:t>
            </a:r>
            <a:br/>
            <a:r>
              <a:rPr b="false" i="false" strike="noStrike" sz="1200" u="none">
                <a:solidFill>
                  <a:srgbClr val="FFFFFF"/>
                </a:solidFill>
                <a:latin typeface="Calibri"/>
              </a:rPr>
              <a:t>accutane 2nd course message boards</a:t>
            </a:r>
            <a:br/>
            <a:r>
              <a:rPr b="false" i="false" strike="noStrike" sz="1200" u="none">
                <a:solidFill>
                  <a:srgbClr val="FFFFFF"/>
                </a:solidFill>
                <a:latin typeface="Calibri"/>
              </a:rPr>
              <a:t>isotretinoin pills</a:t>
            </a:r>
            <a:br/>
            <a:r>
              <a:rPr b="false" i="false" strike="noStrike" sz="1200" u="none">
                <a:solidFill>
                  <a:srgbClr val="FFFFFF"/>
                </a:solidFill>
                <a:latin typeface="Calibri"/>
              </a:rPr>
              <a:t>That&amp;#39;s what&amp;#39;s got to be built on from now</a:t>
            </a:r>
            <a:br/>
            <a:r>
              <a:rPr b="false" i="false" strike="noStrike" sz="1200" u="none">
                <a:solidFill>
                  <a:srgbClr val="FFFFFF"/>
                </a:solidFill>
                <a:latin typeface="Calibri"/>
              </a:rPr>
              <a:t>accutane 10mg twice a day</a:t>
            </a:r>
            <a:br/>
            <a:r>
              <a:rPr b="false" i="false" strike="noStrike" sz="1200" u="none">
                <a:solidFill>
                  <a:srgbClr val="FFFFFF"/>
                </a:solidFill>
                <a:latin typeface="Calibri"/>
              </a:rPr>
              <a:t>accutane online usa</a:t>
            </a:r>
            <a:br/>
            <a:r>
              <a:rPr b="false" i="false" strike="noStrike" sz="1200" u="none">
                <a:solidFill>
                  <a:srgbClr val="FFFFFF"/>
                </a:solidFill>
                <a:latin typeface="Calibri"/>
              </a:rPr>
              <a:t>is 10mg of accutane a day enough</a:t>
            </a:r>
            <a:br/>
            <a:r>
              <a:rPr b="false" i="false" strike="noStrike" sz="1200" u="none">
                <a:solidFill>
                  <a:srgbClr val="FFFFFF"/>
                </a:solidFill>
                <a:latin typeface="Calibri"/>
              </a:rPr>
              <a:t>isotretinoin kviser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accutane isotretinoin</a:t>
            </a:r>
            <a:br/>
            <a:r>
              <a:rPr b="false" i="false" strike="noStrike" sz="1200" u="none">
                <a:solidFill>
                  <a:srgbClr val="FFFFFF"/>
                </a:solidFill>
                <a:latin typeface="Calibri"/>
              </a:rPr>
              <a:t>isotretinoin tag 8</a:t>
            </a:r>
            <a:br/>
            <a:r>
              <a:rPr b="false" i="false" strike="noStrike" sz="1200" u="none">
                <a:solidFill>
                  <a:srgbClr val="FFFFFF"/>
                </a:solidFill>
                <a:latin typeface="Calibri"/>
              </a:rPr>
              <a:t>buy accutane uk online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canadian pharmacy online accutane</a:t>
            </a:r>
            <a:br/>
            <a:r>
              <a:rPr b="false" i="false" strike="noStrike" sz="1200" u="none">
                <a:solidFill>
                  <a:srgbClr val="FFFFFF"/>
                </a:solidFill>
                <a:latin typeface="Calibri"/>
              </a:rPr>
              <a:t>I&amp;rsquo;m new to the blogging world, but love it, especially yours I know you spend a LOT of time and effort providing all this info and I, for one, really appreciate it</a:t>
            </a:r>
            <a:br/>
            <a:r>
              <a:rPr b="false" i="false" strike="noStrike" sz="1200" u="none">
                <a:solidFill>
                  <a:srgbClr val="FFFFFF"/>
                </a:solidFill>
                <a:latin typeface="Calibri"/>
              </a:rPr>
              <a:t>isotretinoin mg per kg</a:t>
            </a:r>
            <a:br/>
            <a:r>
              <a:rPr b="false" i="false" strike="noStrike" sz="1200" u="none">
                <a:solidFill>
                  <a:srgbClr val="FFFFFF"/>
                </a:solidFill>
                <a:latin typeface="Calibri"/>
              </a:rPr>
              <a:t>safe place buy accutane online</a:t>
            </a:r>
            <a:br/>
            <a:r>
              <a:rPr b="false" i="false" strike="noStrike" sz="1200" u="none">
                <a:solidFill>
                  <a:srgbClr val="FFFFFF"/>
                </a:solidFill>
                <a:latin typeface="Calibri"/>
              </a:rPr>
              <a:t>10mg accutane every other day</a:t>
            </a:r>
            <a:br/>
            <a:r>
              <a:rPr b="false" i="false" strike="noStrike" sz="1200" u="none">
                <a:solidFill>
                  <a:srgbClr val="FFFFFF"/>
                </a:solidFill>
                <a:latin typeface="Calibri"/>
              </a:rPr>
              <a:t>Genox (Tamoxifen Citrate) is available as 10mg and 20mg strength tablets for oral administration</a:t>
            </a:r>
            <a:br/>
            <a:r>
              <a:rPr b="false" i="false" strike="noStrike" sz="1200" u="none">
                <a:solidFill>
                  <a:srgbClr val="FFFFFF"/>
                </a:solidFill>
                <a:latin typeface="Calibri"/>
              </a:rPr>
              <a:t>cost of accutane at costco</a:t>
            </a:r>
            <a:br/>
            <a:r>
              <a:rPr b="false" i="false" strike="noStrike" sz="1200" u="none">
                <a:solidFill>
                  <a:srgbClr val="FFFFFF"/>
                </a:solidFill>
                <a:latin typeface="Calibri"/>
              </a:rPr>
              <a:t>how long does it take to get accutane prescription</a:t>
            </a:r>
            <a:br/>
            <a:r>
              <a:rPr b="false" i="false" strike="noStrike" sz="1200" u="none">
                <a:solidFill>
                  <a:srgbClr val="FFFFFF"/>
                </a:solidFill>
                <a:latin typeface="Calibri"/>
              </a:rPr>
              <a:t>Instead, the same number of abortions happen, they&amp;#39;re just less safe for the mother.</a:t>
            </a:r>
            <a:br/>
            <a:r>
              <a:rPr b="false" i="false" strike="noStrike" sz="1200" u="none">
                <a:solidFill>
                  <a:srgbClr val="FFFFFF"/>
                </a:solidFill>
                <a:latin typeface="Calibri"/>
              </a:rPr>
              <a:t>isotretinoin price</a:t>
            </a:r>
            <a:br/>
            <a:r>
              <a:rPr b="false" i="false" strike="noStrike" sz="1200" u="none">
                <a:solidFill>
                  <a:srgbClr val="FFFFFF"/>
                </a:solidFill>
                <a:latin typeface="Calibri"/>
              </a:rPr>
              <a:t>buy accutane canada pharmacy</a:t>
            </a:r>
            <a:br/>
            <a:r>
              <a:rPr b="false" i="false" strike="noStrike" sz="1200" u="none">
                <a:solidFill>
                  <a:srgbClr val="FFFFFF"/>
                </a:solidFill>
                <a:latin typeface="Calibri"/>
              </a:rPr>
              <a:t>acne.org message board accutane</a:t>
            </a:r>
            <a:br/>
            <a:r>
              <a:rPr b="false" i="false" strike="noStrike" sz="1200" u="none">
                <a:solidFill>
                  <a:srgbClr val="FFFFFF"/>
                </a:solidFill>
                <a:latin typeface="Calibri"/>
              </a:rPr>
              <a:t>accutane mg vitamin 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vision problems</a:t>
            </a:r>
            <a:br/>
            <a:r>
              <a:rPr b="false" i="false" strike="noStrike" sz="1200" u="none">
                <a:solidFill>
                  <a:srgbClr val="FFFFFF"/>
                </a:solidFill>
                <a:latin typeface="Calibri"/>
              </a:rPr>
              <a:t>isotretinoin price in pakistan</a:t>
            </a:r>
            <a:br/>
            <a:r>
              <a:rPr b="false" i="false" strike="noStrike" sz="1200" u="none">
                <a:solidFill>
                  <a:srgbClr val="FFFFFF"/>
                </a:solidFill>
                <a:latin typeface="Calibri"/>
              </a:rPr>
              <a:t>accutane trials 2014</a:t>
            </a:r>
            <a:br/>
            <a:r>
              <a:rPr b="false" i="false" strike="noStrike" sz="1200" u="none">
                <a:solidFill>
                  <a:srgbClr val="FFFFFF"/>
                </a:solidFill>
                <a:latin typeface="Calibri"/>
              </a:rPr>
              <a:t>On accident they found some &amp;ldquo;borderline to lymphadenopathy&amp;rdquo;nodes in my axilla and mediastinum and two shapes in my right lobe of my right lung</a:t>
            </a:r>
            <a:br/>
            <a:r>
              <a:rPr b="false" i="false" strike="noStrike" sz="1200" u="none">
                <a:solidFill>
                  <a:srgbClr val="FFFFFF"/>
                </a:solidFill>
                <a:latin typeface="Calibri"/>
              </a:rPr>
              <a:t>how much does accutane cost in australia</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isotretinoin online forum</a:t>
            </a:r>
            <a:br/>
            <a:r>
              <a:rPr b="false" i="false" strike="noStrike" sz="1200" u="none">
                <a:solidFill>
                  <a:srgbClr val="FFFFFF"/>
                </a:solidFill>
                <a:latin typeface="Calibri"/>
              </a:rPr>
              <a:t>has anyone ordered accutane online</a:t>
            </a:r>
            <a:br/>
            <a:r>
              <a:rPr b="false" i="false" strike="noStrike" sz="1200" u="none">
                <a:solidFill>
                  <a:srgbClr val="FFFFFF"/>
                </a:solidFill>
                <a:latin typeface="Calibri"/>
              </a:rPr>
              <a:t>Salza: This can be considered a partial blessing from God, because John Paul II performed a partial consecration</a:t>
            </a:r>
            <a:br/>
            <a:r>
              <a:rPr b="false" i="false" strike="noStrike" sz="1200" u="none">
                <a:solidFill>
                  <a:srgbClr val="FFFFFF"/>
                </a:solidFill>
                <a:latin typeface="Calibri"/>
              </a:rPr>
              <a:t>40mg accutane</a:t>
            </a:r>
            <a:br/>
            <a:r>
              <a:rPr b="false" i="false" strike="noStrike" sz="1200" u="none">
                <a:solidFill>
                  <a:srgbClr val="FFFFFF"/>
                </a:solidFill>
                <a:latin typeface="Calibri"/>
              </a:rPr>
              <a:t>how to buy generic accutane</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isotretinoin 0.5</a:t>
            </a:r>
            <a:br/>
            <a:r>
              <a:rPr b="false" i="false" strike="noStrike" sz="1200" u="none">
                <a:solidFill>
                  <a:srgbClr val="FFFFFF"/>
                </a:solidFill>
                <a:latin typeface="Calibri"/>
              </a:rPr>
              <a:t>And although Prozac can be very helpful for some people, Prozac has also been associated with an increased risk for suicidal thinking and behavior</a:t>
            </a:r>
            <a:br/>
            <a:r>
              <a:rPr b="false" i="false" strike="noStrike" sz="1200" u="none">
                <a:solidFill>
                  <a:srgbClr val="FFFFFF"/>
                </a:solidFill>
                <a:latin typeface="Calibri"/>
              </a:rPr>
              <a:t>taking 80 mg accutane</a:t>
            </a:r>
            <a:br/>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buy accutane online safe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Say you have some slight indigestion, and maybe some constipation</a:t>
            </a:r>
            <a:br/>
            <a:r>
              <a:rPr b="false" i="false" strike="noStrike" sz="1200" u="none">
                <a:solidFill>
                  <a:srgbClr val="FFFFFF"/>
                </a:solidFill>
                <a:latin typeface="Calibri"/>
              </a:rPr>
              <a:t>isotretinoin 0.05 w/w</a:t>
            </a:r>
            <a:br/>
            <a:r>
              <a:rPr b="false" i="false" strike="noStrike" sz="1200" u="none">
                <a:solidFill>
                  <a:srgbClr val="FFFFFF"/>
                </a:solidFill>
                <a:latin typeface="Calibri"/>
              </a:rPr>
              <a:t>is 40mg of accutane a low dose</a:t>
            </a:r>
            <a:br/>
            <a:r>
              <a:rPr b="false" i="false" strike="noStrike" sz="1200" u="none">
                <a:solidFill>
                  <a:srgbClr val="FFFFFF"/>
                </a:solidFill>
                <a:latin typeface="Calibri"/>
              </a:rPr>
              <a:t>buy accutane online cheap canada</a:t>
            </a:r>
            <a:br/>
            <a:r>
              <a:rPr b="false" i="false" strike="noStrike" sz="1200" u="none">
                <a:solidFill>
                  <a:srgbClr val="FFFFFF"/>
                </a:solidFill>
                <a:latin typeface="Calibri"/>
              </a:rPr>
              <a:t>long prescription accutane good</a:t>
            </a:r>
            <a:br/>
            <a:r>
              <a:rPr b="false" i="false" strike="noStrike" sz="1200" u="none">
                <a:solidFill>
                  <a:srgbClr val="FFFFFF"/>
                </a:solidFill>
                <a:latin typeface="Calibri"/>
              </a:rPr>
              <a:t>best place to order accutane online</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accutane month 5 still breaking out</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isotretinoin zenatane</a:t>
            </a:r>
            <a:br/>
            <a:r>
              <a:rPr b="false" i="false" strike="noStrike" sz="1200" u="none">
                <a:solidFill>
                  <a:srgbClr val="FFFFFF"/>
                </a:solidFill>
                <a:latin typeface="Calibri"/>
              </a:rPr>
              <a:t>buy isotretinoin gel online uk</a:t>
            </a:r>
            <a:br/>
            <a:r>
              <a:rPr b="false" i="false" strike="noStrike" sz="1200" u="none">
                <a:solidFill>
                  <a:srgbClr val="FFFFFF"/>
                </a:solidFill>
                <a:latin typeface="Calibri"/>
              </a:rPr>
              <a:t>During the first three months, I got probably one pimple every few days</a:t>
            </a:r>
            <a:br/>
            <a:r>
              <a:rPr b="false" i="false" strike="noStrike" sz="1200" u="none">
                <a:solidFill>
                  <a:srgbClr val="FFFFFF"/>
                </a:solidFill>
                <a:latin typeface="Calibri"/>
              </a:rPr>
              <a:t>how long does it take to notice results from accutane</a:t>
            </a:r>
            <a:br/>
            <a:r>
              <a:rPr b="false" i="false" strike="noStrike" sz="1200" u="none">
                <a:solidFill>
                  <a:srgbClr val="FFFFFF"/>
                </a:solidFill>
                <a:latin typeface="Calibri"/>
              </a:rPr>
              <a:t>isotretinoin yes or no</a:t>
            </a:r>
            <a:br/>
            <a:r>
              <a:rPr b="false" i="false" strike="noStrike" sz="1200" u="none">
                <a:solidFill>
                  <a:srgbClr val="FFFFFF"/>
                </a:solidFill>
                <a:latin typeface="Calibri"/>
              </a:rPr>
              <a:t>Het zijn beide varianten van vitamine A..</a:t>
            </a:r>
            <a:br/>
            <a:r>
              <a:rPr b="false" i="false" strike="noStrike" sz="1200" u="none">
                <a:solidFill>
                  <a:srgbClr val="FFFFFF"/>
                </a:solidFill>
                <a:latin typeface="Calibri"/>
              </a:rPr>
              <a:t>buy accutane australia</a:t>
            </a:r>
            <a:br/>
            <a:r>
              <a:rPr b="false" i="false" strike="noStrike" sz="1200" u="none">
                <a:solidFill>
                  <a:srgbClr val="FFFFFF"/>
                </a:solidFill>
                <a:latin typeface="Calibri"/>
              </a:rPr>
              <a:t>Chemically, it is 4-chloro-N-furfuryl-5-sulfamoylanthranilic acid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accutane in australia</a:t>
            </a:r>
            <a:br/>
            <a:r>
              <a:rPr b="false" i="false" strike="noStrike" sz="1200" u="none">
                <a:solidFill>
                  <a:srgbClr val="FFFFFF"/>
                </a:solidFill>
                <a:latin typeface="Calibri"/>
              </a:rPr>
              <a:t>isotretinoin 8 wochen</a:t>
            </a:r>
            <a:br/>
            <a:r>
              <a:rPr b="false" i="false" strike="noStrike" sz="1200" u="none">
                <a:solidFill>
                  <a:srgbClr val="FFFFFF"/>
                </a:solidFill>
                <a:latin typeface="Calibri"/>
              </a:rPr>
              <a:t>accutane generic price</a:t>
            </a:r>
            <a:br/>
            <a:r>
              <a:rPr b="false" i="false" strike="noStrike" sz="1200" u="none">
                <a:solidFill>
                  <a:srgbClr val="FFFFFF"/>
                </a:solidFill>
                <a:latin typeface="Calibri"/>
              </a:rPr>
              <a:t>I felt an "Activating" effect but was still getting horrendous anxiety attacks..</a:t>
            </a:r>
            <a:br/>
            <a:r>
              <a:rPr b="false" i="false" strike="noStrike" sz="1200" u="none">
                <a:solidFill>
                  <a:srgbClr val="FFFFFF"/>
                </a:solidFill>
                <a:latin typeface="Calibri"/>
              </a:rPr>
              <a:t>generic accutane lawsuit</a:t>
            </a:r>
            <a:br/>
            <a:r>
              <a:rPr b="false" i="false" strike="noStrike" sz="1200" u="none">
                <a:solidFill>
                  <a:srgbClr val="FFFFFF"/>
                </a:solidFill>
                <a:latin typeface="Calibri"/>
              </a:rPr>
              <a:t>There is a progression of health in one direction or the other</a:t>
            </a:r>
            <a:br/>
            <a:r>
              <a:rPr b="false" i="false" strike="noStrike" sz="1200" u="none">
                <a:solidFill>
                  <a:srgbClr val="FFFFFF"/>
                </a:solidFill>
                <a:latin typeface="Calibri"/>
              </a:rPr>
              <a:t>100 mg accutane</a:t>
            </a:r>
            <a:br/>
            <a:r>
              <a:rPr b="false" i="false" strike="noStrike" sz="1200" u="none">
                <a:solidFill>
                  <a:srgbClr val="FFFFFF"/>
                </a:solidFill>
                <a:latin typeface="Calibri"/>
              </a:rPr>
              <a:t>accutane 60 mg reviews</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isotretinoin timeline</a:t>
            </a:r>
            <a:br/>
            <a:r>
              <a:rPr b="false" i="false" strike="noStrike" sz="1200" u="none">
                <a:solidFill>
                  <a:srgbClr val="FFFFFF"/>
                </a:solidFill>
                <a:latin typeface="Calibri"/>
              </a:rPr>
              <a:t>buying accutane online reviews</a:t>
            </a:r>
            <a:br/>
            <a:r>
              <a:rPr b="false" i="false" strike="noStrike" sz="1200" u="none">
                <a:solidFill>
                  <a:srgbClr val="FFFFFF"/>
                </a:solidFill>
                <a:latin typeface="Calibri"/>
              </a:rPr>
              <a:t>buy accutane isotretinoin 30 mg</a:t>
            </a:r>
            <a:br/>
            <a:r>
              <a:rPr b="false" i="false" strike="noStrike" sz="1200" u="none">
                <a:solidFill>
                  <a:srgbClr val="FFFFFF"/>
                </a:solidFill>
                <a:latin typeface="Calibri"/>
              </a:rPr>
              <a:t>isotretinoin lab tests</a:t>
            </a:r>
            <a:br/>
            <a:r>
              <a:rPr b="false" i="false" strike="noStrike" sz="1200" u="none">
                <a:solidFill>
                  <a:srgbClr val="FFFFFF"/>
                </a:solidFill>
                <a:latin typeface="Calibri"/>
              </a:rPr>
              <a:t>isotretinoin-online.com reviews</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buy isotretinoin online reviews</a:t>
            </a:r>
            <a:br/>
            <a:r>
              <a:rPr b="false" i="false" strike="noStrike" sz="1200" u="none">
                <a:solidFill>
                  <a:srgbClr val="FFFFFF"/>
                </a:solidFill>
                <a:latin typeface="Calibri"/>
              </a:rPr>
              <a:t>accutane month 2 pictures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buy accutane online pharmacy</a:t>
            </a:r>
            <a:br/>
            <a:r>
              <a:rPr b="false" i="false" strike="noStrike" sz="1200" u="none">
                <a:solidFill>
                  <a:srgbClr val="FFFFFF"/>
                </a:solidFill>
                <a:latin typeface="Calibri"/>
              </a:rPr>
              <a:t>accutane price in malaysia</a:t>
            </a:r>
            <a:br/>
            <a:r>
              <a:rPr b="false" i="false" strike="noStrike" sz="1200" u="none">
                <a:solidFill>
                  <a:srgbClr val="FFFFFF"/>
                </a:solidFill>
                <a:latin typeface="Calibri"/>
              </a:rPr>
              <a:t>accutane price no insurance</a:t>
            </a:r>
            <a:br/>
            <a:r>
              <a:rPr b="false" i="false" strike="noStrike" sz="1200" u="none">
                <a:solidFill>
                  <a:srgbClr val="FFFFFF"/>
                </a:solidFill>
                <a:latin typeface="Calibri"/>
              </a:rPr>
              <a:t>accutane dosage 80 mg</a:t>
            </a:r>
            <a:br/>
            <a:r>
              <a:rPr b="false" i="false" strike="noStrike" sz="1200" u="none">
                <a:solidFill>
                  <a:srgbClr val="FFFFFF"/>
                </a:solidFill>
                <a:latin typeface="Calibri"/>
              </a:rPr>
              <a:t>It is not his right to make sure that the person taking the pill is present</a:t>
            </a:r>
            <a:br/>
            <a:r>
              <a:rPr b="false" i="false" strike="noStrike" sz="1200" u="none">
                <a:solidFill>
                  <a:srgbClr val="FFFFFF"/>
                </a:solidFill>
                <a:latin typeface="Calibri"/>
              </a:rPr>
              <a:t>buyaccutane.co.uk review</a:t>
            </a:r>
            <a:br/>
            <a:r>
              <a:rPr b="false" i="false" strike="noStrike" sz="1200" u="none">
                <a:solidFill>
                  <a:srgbClr val="FFFFFF"/>
                </a:solidFill>
                <a:latin typeface="Calibri"/>
              </a:rPr>
              <a:t>You and other threads on this website convinced me that unmonitored clomid is very risky</a:t>
            </a:r>
            <a:br/>
            <a:r>
              <a:rPr b="false" i="false" strike="noStrike" sz="1200" u="none">
                <a:solidFill>
                  <a:srgbClr val="FFFFFF"/>
                </a:solidFill>
                <a:latin typeface="Calibri"/>
              </a:rPr>
              <a:t>accutane 10 mg once a day</a:t>
            </a:r>
            <a:br/>
            <a:r>
              <a:rPr b="false" i="false" strike="noStrike" sz="1200" u="none">
                <a:solidFill>
                  <a:srgbClr val="FFFFFF"/>
                </a:solidFill>
                <a:latin typeface="Calibri"/>
              </a:rPr>
              <a:t>isotretinoin metabolism</a:t>
            </a:r>
            <a:br/>
            <a:r>
              <a:rPr b="false" i="false" strike="noStrike" sz="1200" u="none">
                <a:solidFill>
                  <a:srgbClr val="FFFFFF"/>
                </a:solidFill>
                <a:latin typeface="Calibri"/>
              </a:rPr>
              <a:t>However, since levothyroxine supplies the body with thyroid hormones, it can cause long-term suppression of TSH</a:t>
            </a:r>
            <a:br/>
            <a:r>
              <a:rPr b="false" i="false" strike="noStrike" sz="1200" u="none">
                <a:solidFill>
                  <a:srgbClr val="FFFFFF"/>
                </a:solidFill>
                <a:latin typeface="Calibri"/>
              </a:rPr>
              <a:t>isotretinoin 40 mg day</a:t>
            </a:r>
            <a:br/>
            <a:r>
              <a:rPr b="false" i="false" strike="noStrike" sz="1200" u="none">
                <a:solidFill>
                  <a:srgbClr val="FFFFFF"/>
                </a:solidFill>
                <a:latin typeface="Calibri"/>
              </a:rPr>
              <a:t>isotretinoin gay quai thai</a:t>
            </a:r>
            <a:br/>
            <a:r>
              <a:rPr b="false" i="false" strike="noStrike" sz="1200" u="none">
                <a:solidFill>
                  <a:srgbClr val="FFFFFF"/>
                </a:solidFill>
                <a:latin typeface="Calibri"/>
              </a:rPr>
              <a:t>isotretinoin cost 2014</a:t>
            </a:r>
            <a:br/>
            <a:r>
              <a:rPr b="false" i="false" strike="noStrike" sz="1200" u="none">
                <a:solidFill>
                  <a:srgbClr val="FFFFFF"/>
                </a:solidFill>
                <a:latin typeface="Calibri"/>
              </a:rPr>
              <a:t>isotretinoin 5 alpha reductase</a:t>
            </a:r>
            <a:br/>
            <a:r>
              <a:rPr b="false" i="false" strike="noStrike" sz="1200" u="none">
                <a:solidFill>
                  <a:srgbClr val="FFFFFF"/>
                </a:solidFill>
                <a:latin typeface="Calibri"/>
              </a:rPr>
              <a:t>isotretinoin kidney stones</a:t>
            </a:r>
            <a:br/>
            <a:r>
              <a:rPr b="false" i="false" strike="noStrike" sz="1200" u="none">
                <a:solidFill>
                  <a:srgbClr val="FFFFFF"/>
                </a:solidFill>
                <a:latin typeface="Calibri"/>
              </a:rPr>
              <a:t>cheapest place to buy accutane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20 mg 3 times a day</a:t>
            </a:r>
            <a:br/>
            <a:r>
              <a:rPr b="false" i="false" strike="noStrike" sz="1200" u="none">
                <a:solidFill>
                  <a:srgbClr val="FFFFFF"/>
                </a:solidFill>
                <a:latin typeface="Calibri"/>
              </a:rPr>
              <a:t>cost accutane bcbs</a:t>
            </a:r>
            <a:br/>
            <a:r>
              <a:rPr b="false" i="false" strike="noStrike" sz="1200" u="none">
                <a:solidFill>
                  <a:srgbClr val="FFFFFF"/>
                </a:solidFill>
                <a:latin typeface="Calibri"/>
              </a:rPr>
              <a:t>For most women oral contraceptives are also free of serious or unpleasant side effects</a:t>
            </a:r>
            <a:br/>
            <a:r>
              <a:rPr b="false" i="false" strike="noStrike" sz="1200" u="none">
                <a:solidFill>
                  <a:srgbClr val="FFFFFF"/>
                </a:solidFill>
                <a:latin typeface="Calibri"/>
              </a:rPr>
              <a:t>is 40 mg of accutane enough</a:t>
            </a:r>
            <a:br/>
            <a:r>
              <a:rPr b="false" i="false" strike="noStrike" sz="1200" u="none">
                <a:solidFill>
                  <a:srgbClr val="FFFFFF"/>
                </a:solidFill>
                <a:latin typeface="Calibri"/>
              </a:rPr>
              <a:t>low price accutane</a:t>
            </a:r>
            <a:br/>
            <a:r>
              <a:rPr b="false" i="false" strike="noStrike" sz="1200" u="none">
                <a:solidFill>
                  <a:srgbClr val="FFFFFF"/>
                </a:solidFill>
                <a:latin typeface="Calibri"/>
              </a:rPr>
              <a:t>Google  happens to be a be employed in progress in fact it is clear this really is gonna evolve into a very efficient platform to tackle Facebook</a:t>
            </a:r>
            <a:br/>
            <a:r>
              <a:rPr b="false" i="false" strike="noStrike" sz="1200" u="none">
                <a:solidFill>
                  <a:srgbClr val="FFFFFF"/>
                </a:solidFill>
                <a:latin typeface="Calibri"/>
              </a:rPr>
              <a:t>isotretinoin 4th month</a:t>
            </a:r>
            <a:br/>
            <a:r>
              <a:rPr b="false" i="false" strike="noStrike" sz="1200" u="none">
                <a:solidFill>
                  <a:srgbClr val="FFFFFF"/>
                </a:solidFill>
                <a:latin typeface="Calibri"/>
              </a:rPr>
              <a:t>how much vitamin a is in 20 mg of accutane</a:t>
            </a:r>
            <a:br/>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accutane 20 mg 3 times a week</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order generic accutane online no prescription</a:t>
            </a:r>
            <a:br/>
            <a:r>
              <a:rPr b="false" i="false" strike="noStrike" sz="1200" u="none">
                <a:solidFill>
                  <a:srgbClr val="FFFFFF"/>
                </a:solidFill>
                <a:latin typeface="Calibri"/>
              </a:rPr>
              <a:t>I had got pregnant on the pill so i moved to the injection</a:t>
            </a:r>
            <a:br/>
            <a:r>
              <a:rPr b="false" i="false" strike="noStrike" sz="1200" u="none">
                <a:solidFill>
                  <a:srgbClr val="FFFFFF"/>
                </a:solidFill>
                <a:latin typeface="Calibri"/>
              </a:rPr>
              <a:t>isotretinoin 10mg</a:t>
            </a:r>
            <a:br/>
            <a:r>
              <a:rPr b="false" i="false" strike="noStrike" sz="1200" u="none">
                <a:solidFill>
                  <a:srgbClr val="FFFFFF"/>
                </a:solidFill>
                <a:latin typeface="Calibri"/>
              </a:rPr>
              <a:t>isotretinoin ja alkoholi</a:t>
            </a:r>
            <a:br/>
            <a:r>
              <a:rPr b="false" i="false" strike="noStrike" sz="1200" u="none">
                <a:solidFill>
                  <a:srgbClr val="FFFFFF"/>
                </a:solidFill>
                <a:latin typeface="Calibri"/>
              </a:rPr>
              <a:t>80 mg accutane daily</a:t>
            </a:r>
            <a:br/>
            <a:r>
              <a:rPr b="false" i="false" strike="noStrike" sz="1200" u="none">
                <a:solidFill>
                  <a:srgbClr val="FFFFFF"/>
                </a:solidFill>
                <a:latin typeface="Calibri"/>
              </a:rPr>
              <a:t>His or her cufflinks not merely company to help bp cuff, that they glean high class luxury in addition to framework properly a subject regarding appearance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buying accutane online safe</a:t>
            </a:r>
            <a:br/>
            <a:r>
              <a:rPr b="false" i="false" strike="noStrike" sz="1200" u="none">
                <a:solidFill>
                  <a:srgbClr val="FFFFFF"/>
                </a:solidFill>
                <a:latin typeface="Calibri"/>
              </a:rPr>
              <a:t>accutane prescription online</a:t>
            </a:r>
            <a:br/>
            <a:r>
              <a:rPr b="false" i="false" strike="noStrike" sz="1200" u="none">
                <a:solidFill>
                  <a:srgbClr val="FFFFFF"/>
                </a:solidFill>
                <a:latin typeface="Calibri"/>
              </a:rPr>
              <a:t>30 mg. accutane once a day</a:t>
            </a:r>
            <a:br/>
            <a:r>
              <a:rPr b="false" i="false" strike="noStrike" sz="1200" u="none">
                <a:solidFill>
                  <a:srgbClr val="FFFFFF"/>
                </a:solidFill>
                <a:latin typeface="Calibri"/>
              </a:rPr>
              <a:t>60 mg accutane a day</a:t>
            </a:r>
            <a:br/>
            <a:r>
              <a:rPr b="false" i="false" strike="noStrike" sz="1200" u="none">
                <a:solidFill>
                  <a:srgbClr val="FFFFFF"/>
                </a:solidFill>
                <a:latin typeface="Calibri"/>
              </a:rPr>
              <a:t>accutane 20 mg once a day</a:t>
            </a:r>
            <a:br/>
            <a:r>
              <a:rPr b="false" i="false" strike="noStrike" sz="1200" u="none">
                <a:solidFill>
                  <a:srgbClr val="FFFFFF"/>
                </a:solidFill>
                <a:latin typeface="Calibri"/>
              </a:rPr>
              <a:t>isotretinoin uptodate</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where to purchase accutane online</a:t>
            </a:r>
            <a:br/>
            <a:r>
              <a:rPr b="false" i="false" strike="noStrike" sz="1200" u="none">
                <a:solidFill>
                  <a:srgbClr val="FFFFFF"/>
                </a:solidFill>
                <a:latin typeface="Calibri"/>
              </a:rPr>
              <a:t>isotretinoin reviews</a:t>
            </a:r>
            <a:br/>
            <a:r>
              <a:rPr b="false" i="false" strike="noStrike" sz="1200" u="none">
                <a:solidFill>
                  <a:srgbClr val="FFFFFF"/>
                </a:solidFill>
                <a:latin typeface="Calibri"/>
              </a:rPr>
              <a:t>(Examples of other disorders in this group include psoriatic arthritis, ankylosing spondylitis, and the kind of arthritis that sometimes accompanies inflammatory bowel disease.)</a:t>
            </a:r>
            <a:br/>
            <a:r>
              <a:rPr b="false" i="false" strike="noStrike" sz="1200" u="none">
                <a:solidFill>
                  <a:srgbClr val="FFFFFF"/>
                </a:solidFill>
                <a:latin typeface="Calibri"/>
              </a:rPr>
              <a:t>buy generic accutane</a:t>
            </a:r>
            <a:br/>
            <a:r>
              <a:rPr b="false" i="false" strike="noStrike" sz="1200" u="none">
                <a:solidFill>
                  <a:srgbClr val="FFFFFF"/>
                </a:solidFill>
                <a:latin typeface="Calibri"/>
              </a:rPr>
              <a:t>accutane news 2014</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buy accutane 30 mg</a:t>
            </a:r>
            <a:br/>
            <a:r>
              <a:rPr b="false" i="false" strike="noStrike" sz="1200" u="none">
                <a:solidFill>
                  <a:srgbClr val="FFFFFF"/>
                </a:solidFill>
                <a:latin typeface="Calibri"/>
              </a:rPr>
              <a:t>It can be a long stressful journey, but in the end it will have been worth it.</a:t>
            </a:r>
            <a:br/>
            <a:r>
              <a:rPr b="false" i="false" strike="noStrike" sz="1200" u="none">
                <a:solidFill>
                  <a:srgbClr val="FFFFFF"/>
                </a:solidFill>
                <a:latin typeface="Calibri"/>
              </a:rPr>
              <a:t>accutane mg per kilo</a:t>
            </a:r>
            <a:br/>
            <a:r>
              <a:rPr b="false" i="false" strike="noStrike" sz="1200" u="none">
                <a:solidFill>
                  <a:srgbClr val="FFFFFF"/>
                </a:solidFill>
                <a:latin typeface="Calibri"/>
              </a:rPr>
              <a:t>20 mg accutane a day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accutane no prescription</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accutane online</a:t>
            </a:r>
            <a:br/>
            <a:r>
              <a:rPr b="false" i="false" strike="noStrike" sz="1200" u="none">
                <a:solidFill>
                  <a:srgbClr val="FFFFFF"/>
                </a:solidFill>
                <a:latin typeface="Calibri"/>
              </a:rPr>
              <a:t>This Medication Guide summarizes the most important information about STRATTERA</a:t>
            </a:r>
            <a:br/>
            <a:r>
              <a:rPr b="false" i="false" strike="noStrike" sz="1200" u="none">
                <a:solidFill>
                  <a:srgbClr val="FFFFFF"/>
                </a:solidFill>
                <a:latin typeface="Calibri"/>
              </a:rPr>
              <a:t>orderpharma accutane reviews</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accutane order online from canada</a:t>
            </a:r>
            <a:br/>
            <a:r>
              <a:rPr b="false" i="false" strike="noStrike" sz="1200" u="none">
                <a:solidFill>
                  <a:srgbClr val="FFFFFF"/>
                </a:solidFill>
                <a:latin typeface="Calibri"/>
              </a:rPr>
              <a:t>cheap isotretinoin</a:t>
            </a:r>
            <a:br/>
            <a:r>
              <a:rPr b="false" i="false" strike="noStrike" sz="1200" u="none">
                <a:solidFill>
                  <a:srgbClr val="FFFFFF"/>
                </a:solidFill>
                <a:latin typeface="Calibri"/>
              </a:rPr>
              <a:t>where to buy real accutane online</a:t>
            </a:r>
            <a:br/>
            <a:r>
              <a:rPr b="false" i="false" strike="noStrike" sz="1200" u="none">
                <a:solidFill>
                  <a:srgbClr val="FFFFFF"/>
                </a:solidFill>
                <a:latin typeface="Calibri"/>
              </a:rPr>
              <a:t>isotretinoin pronunciation</a:t>
            </a:r>
            <a:br/>
            <a:r>
              <a:rPr b="false" i="false" strike="noStrike" sz="1200" u="none">
                <a:solidFill>
                  <a:srgbClr val="FFFFFF"/>
                </a:solidFill>
                <a:latin typeface="Calibri"/>
              </a:rPr>
              <a:t>where can i buy accutane</a:t>
            </a:r>
            <a:br/>
            <a:r>
              <a:rPr b="false" i="false" strike="noStrike" sz="1200" u="none">
                <a:solidFill>
                  <a:srgbClr val="FFFFFF"/>
                </a:solidFill>
                <a:latin typeface="Calibri"/>
              </a:rPr>
              <a:t>10mg accutane results</a:t>
            </a:r>
            <a:br/>
            <a:r>
              <a:rPr b="false" i="false" strike="noStrike" sz="1200" u="none">
                <a:solidFill>
                  <a:srgbClr val="FFFFFF"/>
                </a:solidFill>
                <a:latin typeface="Calibri"/>
              </a:rPr>
              <a:t>accutane 20 mg price</a:t>
            </a:r>
            <a:br/>
            <a:r>
              <a:rPr b="false" i="false" strike="noStrike" sz="1200" u="none">
                <a:solidFill>
                  <a:srgbClr val="FFFFFF"/>
                </a:solidFill>
                <a:latin typeface="Calibri"/>
              </a:rPr>
              <a:t>purchase generic accutane</a:t>
            </a:r>
            <a:br/>
            <a:r>
              <a:rPr b="false" i="false" strike="noStrike" sz="1200" u="none">
                <a:solidFill>
                  <a:srgbClr val="FFFFFF"/>
                </a:solidFill>
                <a:latin typeface="Calibri"/>
              </a:rPr>
              <a:t>CT of congeni- tal mettle disease: average morphology and true morbid weather</a:t>
            </a:r>
            <a:br/>
            <a:r>
              <a:rPr b="false" i="false" strike="noStrike" sz="1200" u="none">
                <a:solidFill>
                  <a:srgbClr val="FFFFFF"/>
                </a:solidFill>
                <a:latin typeface="Calibri"/>
              </a:rPr>
              <a:t>5th month accutane</a:t>
            </a:r>
            <a:br/>
            <a:r>
              <a:rPr b="false" i="false" strike="noStrike" sz="1200" u="none">
                <a:solidFill>
                  <a:srgbClr val="FFFFFF"/>
                </a:solidFill>
                <a:latin typeface="Calibri"/>
              </a:rPr>
              <a:t>isotretinoin usa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10 mg day</a:t>
            </a:r>
            <a:br/>
            <a:r>
              <a:rPr b="false" i="false" strike="noStrike" sz="1200" u="none">
                <a:solidFill>
                  <a:srgbClr val="FFFFFF"/>
                </a:solidFill>
                <a:latin typeface="Calibri"/>
              </a:rPr>
              <a:t>isotretinoin 7 dage</a:t>
            </a:r>
            <a:br/>
            <a:r>
              <a:rPr b="false" i="false" strike="noStrike" sz="1200" u="none">
                <a:solidFill>
                  <a:srgbClr val="FFFFFF"/>
                </a:solidFill>
                <a:latin typeface="Calibri"/>
              </a:rPr>
              <a:t>where can i purchase accutane</a:t>
            </a:r>
            <a:br/>
            <a:r>
              <a:rPr b="false" i="false" strike="noStrike" sz="1200" u="none">
                <a:solidFill>
                  <a:srgbClr val="FFFFFF"/>
                </a:solidFill>
                <a:latin typeface="Calibri"/>
              </a:rPr>
              <a:t>illegal buy accutane online</a:t>
            </a:r>
            <a:br/>
            <a:r>
              <a:rPr b="false" i="false" strike="noStrike" sz="1200" u="none">
                <a:solidFill>
                  <a:srgbClr val="FFFFFF"/>
                </a:solidFill>
                <a:latin typeface="Calibri"/>
              </a:rPr>
              <a:t>isotretinoin prescription</a:t>
            </a:r>
            <a:br/>
            <a:r>
              <a:rPr b="false" i="false" strike="noStrike" sz="1200" u="none">
                <a:solidFill>
                  <a:srgbClr val="FFFFFF"/>
                </a:solidFill>
                <a:latin typeface="Calibri"/>
              </a:rPr>
              <a:t>The Old Idaho Penitentiary in Boise drew about 42,000 visitors last year, up from 28,000 four years earlier, officials said.</a:t>
            </a:r>
            <a:br/>
            <a:r>
              <a:rPr b="false" i="false" strike="noStrike" sz="1200" u="none">
                <a:solidFill>
                  <a:srgbClr val="FFFFFF"/>
                </a:solidFill>
                <a:latin typeface="Calibri"/>
              </a:rPr>
              <a:t>accutane mg/kg</a:t>
            </a:r>
            <a:br/>
            <a:r>
              <a:rPr b="false" i="false" strike="noStrike" sz="1200" u="none">
                <a:solidFill>
                  <a:srgbClr val="FFFFFF"/>
                </a:solidFill>
                <a:latin typeface="Calibri"/>
              </a:rPr>
              <a:t>centralbank unexpectedly stood pat instead of tapering.</a:t>
            </a:r>
            <a:br/>
            <a:r>
              <a:rPr b="false" i="false" strike="noStrike" sz="1200" u="none">
                <a:solidFill>
                  <a:srgbClr val="FFFFFF"/>
                </a:solidFill>
                <a:latin typeface="Calibri"/>
              </a:rPr>
              <a:t>isotretinoin mg</a:t>
            </a:r>
            <a:br/>
            <a:r>
              <a:rPr b="false" i="false" strike="noStrike" sz="1200" u="none">
                <a:solidFill>
                  <a:srgbClr val="FFFFFF"/>
                </a:solidFill>
                <a:latin typeface="Calibri"/>
              </a:rPr>
              <a:t>buy accutane no prescription canada</a:t>
            </a:r>
            <a:br/>
            <a:r>
              <a:rPr b="false" i="false" strike="noStrike" sz="1200" u="none">
                <a:solidFill>
                  <a:srgbClr val="FFFFFF"/>
                </a:solidFill>
                <a:latin typeface="Calibri"/>
              </a:rPr>
              <a:t>There arethree types ofcontraceptive injections in the UK: Depo-Provera, which lasts for 12 weeks,Sayana Press, which lasts for 13 weeks, andNoristerat, which lasts for eight weeks</a:t>
            </a:r>
            <a:br/>
            <a:r>
              <a:rPr b="false" i="false" strike="noStrike" sz="1200" u="none">
                <a:solidFill>
                  <a:srgbClr val="FFFFFF"/>
                </a:solidFill>
                <a:latin typeface="Calibri"/>
              </a:rPr>
              <a:t>accutane md studies</a:t>
            </a:r>
            <a:br/>
            <a:r>
              <a:rPr b="false" i="false" strike="noStrike" sz="1200" u="none">
                <a:solidFill>
                  <a:srgbClr val="FFFFFF"/>
                </a:solidFill>
                <a:latin typeface="Calibri"/>
              </a:rPr>
              <a:t>It is best taken on an empty stomach as fatty food interferes with its absorption</a:t>
            </a:r>
            <a:br/>
            <a:r>
              <a:rPr b="false" i="false" strike="noStrike" sz="1200" u="none">
                <a:solidFill>
                  <a:srgbClr val="FFFFFF"/>
                </a:solidFill>
                <a:latin typeface="Calibri"/>
              </a:rPr>
              <a:t>80 mg accutane results</a:t>
            </a:r>
            <a:br/>
            <a:r>
              <a:rPr b="false" i="false" strike="noStrike" sz="1200" u="none">
                <a:solidFill>
                  <a:srgbClr val="FFFFFF"/>
                </a:solidFill>
                <a:latin typeface="Calibri"/>
              </a:rPr>
              <a:t>order accutane from canada</a:t>
            </a:r>
            <a:br/>
            <a:r>
              <a:rPr b="false" i="false" strike="noStrike" sz="1200" u="none">
                <a:solidFill>
                  <a:srgbClr val="FFFFFF"/>
                </a:solidFill>
                <a:latin typeface="Calibri"/>
              </a:rPr>
              <a:t>cheap accutane india</a:t>
            </a:r>
            <a:br/>
            <a:r>
              <a:rPr b="false" i="false" strike="noStrike" sz="1200" u="none">
                <a:solidFill>
                  <a:srgbClr val="FFFFFF"/>
                </a:solidFill>
                <a:latin typeface="Calibri"/>
              </a:rPr>
              <a:t>isotretinoin where to buy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insurance coverage</a:t>
            </a:r>
            <a:br/>
            <a:r>
              <a:rPr b="false" i="false" strike="noStrike" sz="1200" u="none">
                <a:solidFill>
                  <a:srgbClr val="FFFFFF"/>
                </a:solidFill>
                <a:latin typeface="Calibri"/>
              </a:rPr>
              <a:t>accutane manufacturer roche</a:t>
            </a:r>
            <a:br/>
            <a:r>
              <a:rPr b="false" i="false" strike="noStrike" sz="1200" u="none">
                <a:solidFill>
                  <a:srgbClr val="FFFFFF"/>
                </a:solidFill>
                <a:latin typeface="Calibri"/>
              </a:rPr>
              <a:t>accutane prescription uk</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isotretinoin 80 mg</a:t>
            </a:r>
            <a:br/>
            <a:r>
              <a:rPr b="false" i="false" strike="noStrike" sz="1200" u="none">
                <a:solidFill>
                  <a:srgbClr val="FFFFFF"/>
                </a:solidFill>
                <a:latin typeface="Calibri"/>
              </a:rPr>
              <a:t>isotretinoin category x</a:t>
            </a:r>
            <a:br/>
            <a:r>
              <a:rPr b="false" i="false" strike="noStrike" sz="1200" u="none">
                <a:solidFill>
                  <a:srgbClr val="FFFFFF"/>
                </a:solidFill>
                <a:latin typeface="Calibri"/>
              </a:rPr>
              <a:t>cost of accutane prescription</a:t>
            </a:r>
            <a:br/>
            <a:r>
              <a:rPr b="false" i="false" strike="noStrike" sz="1200" u="none">
                <a:solidFill>
                  <a:srgbClr val="FFFFFF"/>
                </a:solidFill>
                <a:latin typeface="Calibri"/>
              </a:rPr>
              <a:t>A response to the restoration of renal blood flow should occur in 24 to 48 hours</a:t>
            </a:r>
            <a:br/>
            <a:r>
              <a:rPr b="false" i="false" strike="noStrike" sz="1200" u="none">
                <a:solidFill>
                  <a:srgbClr val="FFFFFF"/>
                </a:solidFill>
                <a:latin typeface="Calibri"/>
              </a:rPr>
              <a:t>accutane online no prescription</a:t>
            </a:r>
            <a:br/>
            <a:r>
              <a:rPr b="false" i="false" strike="noStrike" sz="1200" u="none">
                <a:solidFill>
                  <a:srgbClr val="FFFFFF"/>
                </a:solidFill>
                <a:latin typeface="Calibri"/>
              </a:rPr>
              <a:t>If you consume about 2,000 calories a day and eat about 30% fat, the fat-blocking benefits of Alli would translate to about 150 calories a day</a:t>
            </a:r>
            <a:br/>
            <a:r>
              <a:rPr b="false" i="false" strike="noStrike" sz="1200" u="none">
                <a:solidFill>
                  <a:srgbClr val="FFFFFF"/>
                </a:solidFill>
                <a:latin typeface="Calibri"/>
              </a:rPr>
              <a:t>buy accutane online cheap</a:t>
            </a:r>
            <a:br/>
            <a:r>
              <a:rPr b="false" i="false" strike="noStrike" sz="1200" u="none">
                <a:solidFill>
                  <a:srgbClr val="FFFFFF"/>
                </a:solidFill>
                <a:latin typeface="Calibri"/>
              </a:rPr>
              <a:t>Although his patients experience a huge surge in libido, their sperm count is even lower after hormone treatment</a:t>
            </a:r>
            <a:br/>
            <a:r>
              <a:rPr b="false" i="false" strike="noStrike" sz="1200" u="none">
                <a:solidFill>
                  <a:srgbClr val="FFFFFF"/>
                </a:solidFill>
                <a:latin typeface="Calibri"/>
              </a:rPr>
              <a:t>cheap accutane canada</a:t>
            </a:r>
            <a:br/>
            <a:r>
              <a:rPr b="false" i="false" strike="noStrike" sz="1200" u="none">
                <a:solidFill>
                  <a:srgbClr val="FFFFFF"/>
                </a:solidFill>
                <a:latin typeface="Calibri"/>
              </a:rPr>
              <a:t>many mg accutane per kg</a:t>
            </a:r>
            <a:br/>
            <a:r>
              <a:rPr b="false" i="false" strike="noStrike" sz="1200" u="none">
                <a:solidFill>
                  <a:srgbClr val="FFFFFF"/>
                </a:solidFill>
                <a:latin typeface="Calibri"/>
              </a:rPr>
              <a:t>is it safe to buy accutane from canada</a:t>
            </a:r>
            <a:br/>
            <a:r>
              <a:rPr b="false" i="false" strike="noStrike" sz="1200" u="none">
                <a:solidFill>
                  <a:srgbClr val="FFFFFF"/>
                </a:solidFill>
                <a:latin typeface="Calibri"/>
              </a:rPr>
              <a:t>buy accutane online australia</a:t>
            </a:r>
            <a:br/>
            <a:r>
              <a:rPr b="false" i="false" strike="noStrike" sz="1200" u="none">
                <a:solidFill>
                  <a:srgbClr val="FFFFFF"/>
                </a:solidFill>
                <a:latin typeface="Calibri"/>
              </a:rPr>
              <a:t>isotretinoin coupon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accutane 20 mg per day</a:t>
            </a:r>
            <a:br/>
            <a:r>
              <a:rPr b="false" i="false" strike="noStrike" sz="1200" u="none">
                <a:solidFill>
                  <a:srgbClr val="FFFFFF"/>
                </a:solidFill>
                <a:latin typeface="Calibri"/>
              </a:rPr>
              <a:t>process of getting prescribed accutane</a:t>
            </a:r>
            <a:br/>
            <a:r>
              <a:rPr b="false" i="false" strike="noStrike" sz="1200" u="none">
                <a:solidFill>
                  <a:srgbClr val="FFFFFF"/>
                </a:solidFill>
                <a:latin typeface="Calibri"/>
              </a:rPr>
              <a:t>accutane 20 mg initial breakout</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accutane results after two months</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is it illegal to order accutane online</a:t>
            </a:r>
            <a:br/>
            <a:r>
              <a:rPr b="false" i="false" strike="noStrike" sz="1200" u="none">
                <a:solidFill>
                  <a:srgbClr val="FFFFFF"/>
                </a:solidFill>
                <a:latin typeface="Calibri"/>
              </a:rPr>
              <a:t>It was his sixth game this season in which he has struck out at least 10 and the eighth time he has done it in 30 career major-league games.</a:t>
            </a:r>
            <a:br/>
            <a:r>
              <a:rPr b="false" i="false" strike="noStrike" sz="1200" u="none">
                <a:solidFill>
                  <a:srgbClr val="FFFFFF"/>
                </a:solidFill>
                <a:latin typeface="Calibri"/>
              </a:rPr>
              <a:t>accutane mdl 1626</a:t>
            </a:r>
            <a:br/>
            <a:r>
              <a:rPr b="false" i="false" strike="noStrike" sz="1200" u="none">
                <a:solidFill>
                  <a:srgbClr val="FFFFFF"/>
                </a:solidFill>
                <a:latin typeface="Calibri"/>
              </a:rPr>
              <a:t>can you buy accutane online</a:t>
            </a:r>
            <a:br/>
            <a:r>
              <a:rPr b="false" i="false" strike="noStrike" sz="1200" u="none">
                <a:solidFill>
                  <a:srgbClr val="FFFFFF"/>
                </a:solidFill>
                <a:latin typeface="Calibri"/>
              </a:rPr>
              <a:t>accutane price in india</a:t>
            </a:r>
            <a:br/>
            <a:r>
              <a:rPr b="false" i="false" strike="noStrike" sz="1200" u="none">
                <a:solidFill>
                  <a:srgbClr val="FFFFFF"/>
                </a:solidFill>
                <a:latin typeface="Calibri"/>
              </a:rPr>
              <a:t>isotretinoin 10mg capsules</a:t>
            </a:r>
            <a:br/>
            <a:r>
              <a:rPr b="false" i="false" strike="noStrike" sz="1200" u="none">
                <a:solidFill>
                  <a:srgbClr val="FFFFFF"/>
                </a:solidFill>
                <a:latin typeface="Calibri"/>
              </a:rPr>
              <a:t>cost accutane australia</a:t>
            </a:r>
            <a:br/>
            <a:r>
              <a:rPr b="false" i="false" strike="noStrike" sz="1200" u="none">
                <a:solidFill>
                  <a:srgbClr val="FFFFFF"/>
                </a:solidFill>
                <a:latin typeface="Calibri"/>
              </a:rPr>
              <a:t>10mg accutane for 5 days</a:t>
            </a:r>
            <a:br/>
            <a:r>
              <a:rPr b="false" i="false" strike="noStrike" sz="1200" u="none">
                <a:solidFill>
                  <a:srgbClr val="FFFFFF"/>
                </a:solidFill>
                <a:latin typeface="Calibri"/>
              </a:rPr>
              <a:t>accutane 60 mg per day</a:t>
            </a:r>
            <a:br/>
            <a:r>
              <a:rPr b="false" i="false" strike="noStrike" sz="1200" u="none">
                <a:solidFill>
                  <a:srgbClr val="FFFFFF"/>
                </a:solidFill>
                <a:latin typeface="Calibri"/>
              </a:rPr>
              <a:t>He still vanished tests to include his needle, at one weight usually working a localized pressure, and censoring its calcium dependence between getting places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non prescription accutane from canada</a:t>
            </a:r>
            <a:br/>
            <a:r>
              <a:rPr b="false" i="false" strike="noStrike" sz="1200" u="none">
                <a:solidFill>
                  <a:srgbClr val="FFFFFF"/>
                </a:solidFill>
                <a:latin typeface="Calibri"/>
              </a:rPr>
              <a:t>isotretinoin generic</a:t>
            </a:r>
            <a:br/>
            <a:r>
              <a:rPr b="false" i="false" strike="noStrike" sz="1200" u="none">
                <a:solidFill>
                  <a:srgbClr val="FFFFFF"/>
                </a:solidFill>
                <a:latin typeface="Calibri"/>
              </a:rPr>
              <a:t>buy accutane online reviews</a:t>
            </a:r>
            <a:br/>
            <a:r>
              <a:rPr b="false" i="false" strike="noStrike" sz="1200" u="none">
                <a:solidFill>
                  <a:srgbClr val="FFFFFF"/>
                </a:solidFill>
                <a:latin typeface="Calibri"/>
              </a:rPr>
              <a:t>isotretinoin 7 tage</a:t>
            </a:r>
            <a:br/>
            <a:r>
              <a:rPr b="false" i="false" strike="noStrike" sz="1200" u="none">
                <a:solidFill>
                  <a:srgbClr val="FFFFFF"/>
                </a:solidFill>
                <a:latin typeface="Calibri"/>
              </a:rPr>
              <a:t>There have been problems in the hope of additional coverage on the horizon</a:t>
            </a:r>
            <a:br/>
            <a:r>
              <a:rPr b="false" i="false" strike="noStrike" sz="1200" u="none">
                <a:solidFill>
                  <a:srgbClr val="FFFFFF"/>
                </a:solidFill>
                <a:latin typeface="Calibri"/>
              </a:rPr>
              <a:t>accutane online india</a:t>
            </a:r>
            <a:br/>
            <a:r>
              <a:rPr b="false" i="false" strike="noStrike" sz="1200" u="none">
                <a:solidFill>
                  <a:srgbClr val="FFFFFF"/>
                </a:solidFill>
                <a:latin typeface="Calibri"/>
              </a:rPr>
              <a:t>Many of these community acquired MRSA infections can still be treated with oral antibiotics though, such as clindamycin and trimethoprim-sulfamethoxazole (TMP-SMX or Bactrim)</a:t>
            </a:r>
            <a:br/>
            <a:r>
              <a:rPr b="false" i="false" strike="noStrike" sz="1200" u="none">
                <a:solidFill>
                  <a:srgbClr val="FFFFFF"/>
                </a:solidFill>
                <a:latin typeface="Calibri"/>
              </a:rPr>
              <a:t>40 mg dose accutane</a:t>
            </a:r>
            <a:br/>
            <a:r>
              <a:rPr b="false" i="false" strike="noStrike" sz="1200" u="none">
                <a:solidFill>
                  <a:srgbClr val="FFFFFF"/>
                </a:solidFill>
                <a:latin typeface="Calibri"/>
              </a:rPr>
              <a:t>accutane 20 mg day</a:t>
            </a:r>
            <a:br/>
            <a:r>
              <a:rPr b="false" i="false" strike="noStrike" sz="1200" u="none">
                <a:solidFill>
                  <a:srgbClr val="FFFFFF"/>
                </a:solidFill>
                <a:latin typeface="Calibri"/>
              </a:rPr>
              <a:t>is accutane safe 2014</a:t>
            </a:r>
            <a:br/>
            <a:r>
              <a:rPr b="false" i="false" strike="noStrike" sz="1200" u="none">
                <a:solidFill>
                  <a:srgbClr val="FFFFFF"/>
                </a:solidFill>
                <a:latin typeface="Calibri"/>
              </a:rPr>
              <a:t>It isn't the optimal way to eat a coffe beans for you to simply really carefully targeted</a:t>
            </a:r>
            <a:br/>
            <a:r>
              <a:rPr b="false" i="false" strike="noStrike" sz="1200" u="none">
                <a:solidFill>
                  <a:srgbClr val="FFFFFF"/>
                </a:solidFill>
                <a:latin typeface="Calibri"/>
              </a:rPr>
              <a:t>accutane online pharmacy india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Isotretinoin Que Es - Can You Buy Accutane Online</dc:title>
  <dc:description>Cheapest place to get accutane, purchase accutane online cheap, accutane on line, how long does it take to get accutane prescription, long prescription accutane good, buy accutane 30 mg, illegal buy accutane online</dc:description>
  <dc:subject>Isotretinoin Que Es - Can You Buy Accutane Online</dc:subject>
  <cp:keywords>accutane discount codes, accutane prescription drug, accutane 10mg twice a day, canadian pharmacy online accutane, isotretinoin-online.com reviews, accutane prescription online, order accutane from canada, isotretinoin insurance coverage, isotretinoin 10mg capsules, 10mg accutane for 5 days</cp:keywords>
  <cp:category/>
</cp:coreProperties>
</file>