
<file path=[Content_Types].xml><?xml version="1.0" encoding="utf-8"?>
<Types xmlns="http://schemas.openxmlformats.org/package/2006/content-types">
  <Default Extension="rels" ContentType="application/vnd.openxmlformats-package.relationships+xml"/>
  <Default Extension="xml" ContentType="application/xml"/>
  <Override PartName="/ppt/theme/theme1.xml" ContentType="application/vnd.openxmlformats-officedocument.theme+xml"/>
  <Override PartName="/ppt/presentation.xml" ContentType="application/vnd.openxmlformats-officedocument.presentationml.presentation.main+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jpg" ContentType="image/jpeg"/>
</Types>
</file>

<file path=_rels/.rels><?xml version="1.0" encoding="UTF-8" standalone="yes"?>
<Relationships xmlns="http://schemas.openxmlformats.org/package/2006/relationships">
 <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16/04/2009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16/04/2009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16/04/2009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16/04/2009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16/04/2009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16/04/2009</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&lt;#&gt;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18.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1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20.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21.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22.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23.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2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25.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26.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27.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28.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29.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30.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bg603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952500"/>
          </a:xfrm>
          <a:prstGeom prst="rect"/>
          <a:noFill/>
        </p:spPr>
        <p:txBody>
          <a:bodyPr wrap="square" rtlCol="0">
            <a:spAutoFit/>
          </a:bodyPr>
          <a:lstStyle/>
          <a:p>
            <a:pPr algn="l" fontAlgn="base" indent="0" lvl="0"/>
            <a:r>
              <a:rPr b="true" i="false" strike="noStrike" sz="2000" u="none">
                <a:solidFill>
                  <a:srgbClr val="FFFFFF"/>
                </a:solidFill>
                <a:latin typeface="Calibri"/>
              </a:rPr>
              <a:t>Buy Bupropion Online Australia</a:t>
            </a:r>
          </a:p>
        </p:txBody>
      </p:sp>
      <p:sp>
        <p:nvSpPr>
          <p:cNvPr id="3" name=""/>
          <p:cNvSpPr txBox="1"/>
          <p:nvPr/>
        </p:nvSpPr>
        <p:spPr>
          <a:xfrm rot="0">
            <a:off x="95250" y="95250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MarkdownInterface implemented by both government official.</a:t>
            </a:r>
            <a:br/>
            <a:r>
              <a:rPr b="false" i="false" strike="noStrike" sz="1200" u="none">
                <a:solidFill>
                  <a:srgbClr val="FFFFFF"/>
                </a:solidFill>
                <a:latin typeface="Calibri"/>
              </a:rPr>
              <a:t>generic wellbutrin sr 150 mg</a:t>
            </a:r>
            <a:br/>
            <a:r>
              <a:rPr b="false" i="false" strike="noStrike" sz="1200" u="none">
                <a:solidFill>
                  <a:srgbClr val="FFFFFF"/>
                </a:solidFill>
                <a:latin typeface="Calibri"/>
              </a:rPr>
              <a:t>wellbutrin sr 100mg tab</a:t>
            </a:r>
            <a:br/>
            <a:r>
              <a:rPr b="false" i="false" strike="noStrike" sz="1200" u="none">
                <a:solidFill>
                  <a:srgbClr val="FFFFFF"/>
                </a:solidFill>
                <a:latin typeface="Calibri"/>
              </a:rPr>
              <a:t>much does wellbutrin cost canada</a:t>
            </a:r>
            <a:br/>
            <a:r>
              <a:rPr b="false" i="false" strike="noStrike" sz="1200" u="none">
                <a:solidFill>
                  <a:srgbClr val="FFFFFF"/>
                </a:solidFill>
                <a:latin typeface="Calibri"/>
              </a:rPr>
              <a:t>buy wellbutrin xl 300 mg online</a:t>
            </a:r>
            <a:br/>
            <a:r>
              <a:rPr b="false" i="false" strike="noStrike" sz="1200" u="none">
                <a:solidFill>
                  <a:srgbClr val="FFFFFF"/>
                </a:solidFill>
                <a:latin typeface="Calibri"/>
              </a:rPr>
              <a:t>wellbutrin generic 150 mg</a:t>
            </a:r>
            <a:br/>
            <a:r>
              <a:rPr b="false" i="false" strike="noStrike" sz="1200" u="none">
                <a:solidFill>
                  <a:srgbClr val="FFFFFF"/>
                </a:solidFill>
                <a:latin typeface="Calibri"/>
              </a:rPr>
              <a:t>I had no choice but to pack them both up and bring them home with me, (different towns)so if there was ever a time I needed energy and my wits about me was now and I had neither</a:t>
            </a:r>
            <a:br/>
            <a:r>
              <a:rPr b="false" i="false" strike="noStrike" sz="1200" u="none">
                <a:solidFill>
                  <a:srgbClr val="FFFFFF"/>
                </a:solidFill>
                <a:latin typeface="Calibri"/>
              </a:rPr>
              <a:t>wellbutrin xl discount program</a:t>
            </a:r>
            <a:br/>
            <a:r>
              <a:rPr b="false" i="false" strike="noStrike" sz="1200" u="none">
                <a:solidFill>
                  <a:srgbClr val="FFFFFF"/>
                </a:solidFill>
                <a:latin typeface="Calibri"/>
              </a:rPr>
              <a:t>wellbutrin sr 200 mg weight loss</a:t>
            </a:r>
            <a:br/>
            <a:r>
              <a:rPr b="false" i="false" strike="noStrike" sz="1200" u="none">
                <a:solidFill>
                  <a:srgbClr val="FFFFFF"/>
                </a:solidFill>
                <a:latin typeface="Calibri"/>
              </a:rPr>
              <a:t>wellbutrin xl 450 mg day</a:t>
            </a:r>
            <a:br/>
            <a:r>
              <a:rPr b="false" i="false" strike="noStrike" sz="1200" u="none">
                <a:solidFill>
                  <a:srgbClr val="FFFFFF"/>
                </a:solidFill>
                <a:latin typeface="Calibri"/>
              </a:rPr>
              <a:t>best generic wellbutrin xl 300</a:t>
            </a:r>
            <a:br/>
            <a:r>
              <a:rPr b="false" i="false" strike="noStrike" sz="1200" u="none">
                <a:solidFill>
                  <a:srgbClr val="FFFFFF"/>
                </a:solidFill>
                <a:latin typeface="Calibri"/>
              </a:rPr>
              <a:t>Hi Christy, I am at the month marker at not taking Pristiq</a:t>
            </a:r>
            <a:br/>
            <a:r>
              <a:rPr b="false" i="false" strike="noStrike" sz="1200" u="none">
                <a:solidFill>
                  <a:srgbClr val="FFFFFF"/>
                </a:solidFill>
                <a:latin typeface="Calibri"/>
              </a:rPr>
              <a:t>buy wellbutrin xl canada</a:t>
            </a:r>
            <a: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wellbutrin price canada</a:t>
            </a:r>
            <a:br/>
            <a:r>
              <a:rPr b="false" i="false" strike="noStrike" sz="1200" u="none">
                <a:solidFill>
                  <a:srgbClr val="FFFFFF"/>
                </a:solidFill>
                <a:latin typeface="Calibri"/>
              </a:rPr>
              <a:t>75 mg wellbutrin sr</a:t>
            </a:r>
            <a:br/>
            <a:r>
              <a:rPr b="false" i="false" strike="noStrike" sz="1200" u="none">
                <a:solidFill>
                  <a:srgbClr val="FFFFFF"/>
                </a:solidFill>
                <a:latin typeface="Calibri"/>
              </a:rPr>
              <a:t>bupropiona e propranolol</a:t>
            </a:r>
            <a:br/>
            <a:r>
              <a:rPr b="false" i="false" strike="noStrike" sz="1200" u="none">
                <a:solidFill>
                  <a:srgbClr val="FFFFFF"/>
                </a:solidFill>
                <a:latin typeface="Calibri"/>
              </a:rPr>
              <a:t>I was treated by him for about 4 &amp;half yrs and he would never talk to me directly only to his interns knowing i was scared and confused</a:t>
            </a:r>
            <a:br/>
            <a:r>
              <a:rPr b="false" i="false" strike="noStrike" sz="1200" u="none">
                <a:solidFill>
                  <a:srgbClr val="FFFFFF"/>
                </a:solidFill>
                <a:latin typeface="Calibri"/>
              </a:rPr>
              <a:t>buy wellbutrin xl 300 mg</a:t>
            </a:r>
            <a:br/>
            <a:r>
              <a:rPr b="false" i="false" strike="noStrike" sz="1200" u="none">
                <a:solidFill>
                  <a:srgbClr val="FFFFFF"/>
                </a:solidFill>
                <a:latin typeface="Calibri"/>
              </a:rPr>
              <a:t>how much does wellbutrin cost not the generic</a:t>
            </a:r>
            <a:br/>
            <a:r>
              <a:rPr b="false" i="false" strike="noStrike" sz="1200" u="none">
                <a:solidFill>
                  <a:srgbClr val="FFFFFF"/>
                </a:solidFill>
                <a:latin typeface="Calibri"/>
              </a:rPr>
              <a:t>Some times it didn't seem to do much, other times I really messed me up</a:t>
            </a:r>
            <a:br/>
            <a:r>
              <a:rPr b="false" i="false" strike="noStrike" sz="1200" u="none">
                <a:solidFill>
                  <a:srgbClr val="FFFFFF"/>
                </a:solidFill>
                <a:latin typeface="Calibri"/>
              </a:rPr>
              <a:t>100 mg wellbutrin sr</a:t>
            </a:r>
            <a:br/>
            <a:r>
              <a:rPr b="false" i="false" strike="noStrike" sz="1200" u="none">
                <a:solidFill>
                  <a:srgbClr val="FFFFFF"/>
                </a:solidFill>
                <a:latin typeface="Calibri"/>
              </a:rPr>
              <a:t>My alcohol abuse went away in 2 weeks, and I discovered it's actually listed as a side effect</a:t>
            </a:r>
            <a:br/>
            <a:r>
              <a:rPr b="false" i="false" strike="noStrike" sz="1200" u="none">
                <a:solidFill>
                  <a:srgbClr val="FFFFFF"/>
                </a:solidFill>
                <a:latin typeface="Calibri"/>
              </a:rPr>
              <a:t>generic wellbutrin xl actavis</a:t>
            </a:r>
            <a:br/>
            <a:r>
              <a:rPr b="false" i="false" strike="noStrike" sz="1200" u="none">
                <a:solidFill>
                  <a:srgbClr val="FFFFFF"/>
                </a:solidFill>
                <a:latin typeface="Calibri"/>
              </a:rPr>
              <a:t>But I don&amp;rsquo;t feel sad, i just feel really angry</a:t>
            </a:r>
            <a:br/>
            <a:r>
              <a:rPr b="false" i="false" strike="noStrike" sz="1200" u="none">
                <a:solidFill>
                  <a:srgbClr val="FFFFFF"/>
                </a:solidFill>
                <a:latin typeface="Calibri"/>
              </a:rPr>
              <a:t>much does wellbutrin sr cost</a:t>
            </a:r>
            <a:br/>
            <a:r>
              <a:rPr b="false" i="false" strike="noStrike" sz="1200" u="none">
                <a:solidFill>
                  <a:srgbClr val="FFFFFF"/>
                </a:solidFill>
                <a:latin typeface="Calibri"/>
              </a:rPr>
              <a:t>is 600mg of wellbutrin xl too much</a:t>
            </a:r>
            <a:br/>
            <a:r>
              <a:rPr b="false" i="false" strike="noStrike" sz="1200" u="none">
                <a:solidFill>
                  <a:srgbClr val="FFFFFF"/>
                </a:solidFill>
                <a:latin typeface="Calibri"/>
              </a:rPr>
              <a:t>wellbutrin generics pdr</a:t>
            </a:r>
            <a:br/>
            <a:r>
              <a:rPr b="false" i="false" strike="noStrike" sz="1200" u="none">
                <a:solidFill>
                  <a:srgbClr val="FFFFFF"/>
                </a:solidFill>
                <a:latin typeface="Calibri"/>
              </a:rPr>
              <a:t>order wellbutrin from canada</a:t>
            </a:r>
            <a:br/>
            <a:r>
              <a:rPr b="false" i="false" strike="noStrike" sz="1200" u="none">
                <a:solidFill>
                  <a:srgbClr val="FFFFFF"/>
                </a:solidFill>
                <a:latin typeface="Calibri"/>
              </a:rPr>
              <a:t>All dosing schedules should be adjusted to the individual patient and the dosage raised or reduced to obtain or maintain adequate disease control or minimize side effects</a:t>
            </a:r>
            <a:br/>
            <a:r>
              <a:rPr b="false" i="false" strike="noStrike" sz="1200" u="none">
                <a:solidFill>
                  <a:srgbClr val="FFFFFF"/>
                </a:solidFill>
                <a:latin typeface="Calibri"/>
              </a:rPr>
              <a:t>wellbutrin online pharmacy</a:t>
            </a:r>
            <a:b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wellbutrin xl 300 mg generic</a:t>
            </a:r>
            <a:br/>
            <a:r>
              <a:rPr b="false" i="false" strike="noStrike" sz="1200" u="none">
                <a:solidFill>
                  <a:srgbClr val="FFFFFF"/>
                </a:solidFill>
                <a:latin typeface="Calibri"/>
              </a:rPr>
              <a:t>bupropion xl 150 mg generic manufacturers</a:t>
            </a:r>
            <a:br/>
            <a:r>
              <a:rPr b="false" i="false" strike="noStrike" sz="1200" u="none">
                <a:solidFill>
                  <a:srgbClr val="FFFFFF"/>
                </a:solidFill>
                <a:latin typeface="Calibri"/>
              </a:rPr>
              <a:t>I haven't been able to speak to him directly, this was all done through a nurse, who relayed my concerns to him</a:t>
            </a:r>
            <a:br/>
            <a:r>
              <a:rPr b="false" i="false" strike="noStrike" sz="1200" u="none">
                <a:solidFill>
                  <a:srgbClr val="FFFFFF"/>
                </a:solidFill>
                <a:latin typeface="Calibri"/>
              </a:rPr>
              <a:t>generic wellbutrin weight loss</a:t>
            </a:r>
            <a:br/>
            <a:r>
              <a:rPr b="false" i="false" strike="noStrike" sz="1200" u="none">
                <a:solidFill>
                  <a:srgbClr val="FFFFFF"/>
                </a:solidFill>
                <a:latin typeface="Calibri"/>
              </a:rPr>
              <a:t>wellbutrin online</a:t>
            </a:r>
            <a:br/>
            <a:r>
              <a:rPr b="false" i="false" strike="noStrike" sz="1200" u="none">
                <a:solidFill>
                  <a:srgbClr val="FFFFFF"/>
                </a:solidFill>
                <a:latin typeface="Calibri"/>
              </a:rPr>
              <a:t>buy bupropion australia</a:t>
            </a:r>
            <a:br/>
            <a:r>
              <a:rPr b="false" i="false" strike="noStrike" sz="1200" u="none">
                <a:solidFill>
                  <a:srgbClr val="FFFFFF"/>
                </a:solidFill>
                <a:latin typeface="Calibri"/>
              </a:rPr>
              <a:t>My husband thinks it&amp;rsquo;s because I&amp;rsquo;m drinking coffee too</a:t>
            </a:r>
            <a:br/>
            <a:r>
              <a:rPr b="false" i="false" strike="noStrike" sz="1200" u="none">
                <a:solidFill>
                  <a:srgbClr val="FFFFFF"/>
                </a:solidFill>
                <a:latin typeface="Calibri"/>
              </a:rPr>
              <a:t>is 150 mg wellbutrin xl enough</a:t>
            </a:r>
            <a:br/>
            <a:r>
              <a:rPr b="false" i="false" strike="noStrike" sz="1200" u="none">
                <a:solidFill>
                  <a:srgbClr val="FFFFFF"/>
                </a:solidFill>
                <a:latin typeface="Calibri"/>
              </a:rPr>
              <a:t>how much does wellbutrin xl 300 mg cost</a:t>
            </a:r>
            <a:br/>
            <a:r>
              <a:rPr b="false" i="false" strike="noStrike" sz="1200" u="none">
                <a:solidFill>
                  <a:srgbClr val="FFFFFF"/>
                </a:solidFill>
                <a:latin typeface="Calibri"/>
              </a:rPr>
              <a:t>However, gross appearance alone is by no means diagnostic.</a:t>
            </a:r>
            <a:br/>
            <a:r>
              <a:rPr b="false" i="false" strike="noStrike" sz="1200" u="none">
                <a:solidFill>
                  <a:srgbClr val="FFFFFF"/>
                </a:solidFill>
                <a:latin typeface="Calibri"/>
              </a:rPr>
              <a:t>wellbutrin pulled from shelves</a:t>
            </a:r>
            <a:br/>
            <a:r>
              <a:rPr b="false" i="false" strike="noStrike" sz="1200" u="none">
                <a:solidFill>
                  <a:srgbClr val="FFFFFF"/>
                </a:solidFill>
                <a:latin typeface="Calibri"/>
              </a:rPr>
              <a:t>mirtazapine venlafaxine bupropion</a:t>
            </a:r>
            <a:br/>
            <a:r>
              <a:rPr b="false" i="false" strike="noStrike" sz="1200" u="none">
                <a:solidFill>
                  <a:srgbClr val="FFFFFF"/>
                </a:solidFill>
                <a:latin typeface="Calibri"/>
              </a:rPr>
              <a:t>teva/impax generic wellbutrin xl 300mg pulled from us market on non-bioequivalence grounds</a:t>
            </a:r>
            <a:br/>
            <a:r>
              <a:rPr b="false" i="false" strike="noStrike" sz="1200" u="none">
                <a:solidFill>
                  <a:srgbClr val="FFFFFF"/>
                </a:solidFill>
                <a:latin typeface="Calibri"/>
              </a:rPr>
              <a:t>I gotta say though, 450 I thought was the manufacturer's safe limit</a:t>
            </a:r>
            <a:br/>
            <a:r>
              <a:rPr b="false" i="false" strike="noStrike" sz="1200" u="none">
                <a:solidFill>
                  <a:srgbClr val="FFFFFF"/>
                </a:solidFill>
                <a:latin typeface="Calibri"/>
              </a:rPr>
              <a:t>can i take 300 mg wellbutrin</a:t>
            </a:r>
            <a:br/>
            <a:r>
              <a:rPr b="false" i="false" strike="noStrike" sz="1200" u="none">
                <a:solidFill>
                  <a:srgbClr val="FFFFFF"/>
                </a:solidFill>
                <a:latin typeface="Calibri"/>
              </a:rPr>
              <a:t>wellbutrin sr 100mg once day</a:t>
            </a:r>
            <a:br/>
            <a:r>
              <a:rPr b="false" i="false" strike="noStrike" sz="1200" u="none">
                <a:solidFill>
                  <a:srgbClr val="FFFFFF"/>
                </a:solidFill>
                <a:latin typeface="Calibri"/>
              </a:rPr>
              <a:t>wellbutrin buying</a:t>
            </a:r>
            <a: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Consult your doctor before taking Flomax if you are taking any other medications as some medicines may interact with Flomax</a:t>
            </a:r>
            <a:br/>
            <a:r>
              <a:rPr b="false" i="false" strike="noStrike" sz="1200" u="none">
                <a:solidFill>
                  <a:srgbClr val="FFFFFF"/>
                </a:solidFill>
                <a:latin typeface="Calibri"/>
              </a:rPr>
              <a:t>wellbutrin sr 100mg tablets</a:t>
            </a:r>
            <a:br/>
            <a:r>
              <a:rPr b="false" i="false" strike="noStrike" sz="1200" u="none">
                <a:solidFill>
                  <a:srgbClr val="FFFFFF"/>
                </a:solidFill>
                <a:latin typeface="Calibri"/>
              </a:rPr>
              <a:t>600 mg wellbutrin xl</a:t>
            </a:r>
            <a:br/>
            <a:r>
              <a:rPr b="false" i="false" strike="noStrike" sz="1200" u="none">
                <a:solidFill>
                  <a:srgbClr val="FFFFFF"/>
                </a:solidFill>
                <a:latin typeface="Calibri"/>
              </a:rPr>
              <a:t>buy bupropion xl</a:t>
            </a:r>
            <a:br/>
            <a:r>
              <a:rPr b="false" i="false" strike="noStrike" sz="1200" u="none">
                <a:solidFill>
                  <a:srgbClr val="FFFFFF"/>
                </a:solidFill>
                <a:latin typeface="Calibri"/>
              </a:rPr>
              <a:t>generic bupropion xl watson</a:t>
            </a:r>
            <a:br/>
            <a:r>
              <a:rPr b="false" i="false" strike="noStrike" sz="1200" u="none">
                <a:solidFill>
                  <a:srgbClr val="FFFFFF"/>
                </a:solidFill>
                <a:latin typeface="Calibri"/>
              </a:rPr>
              <a:t>generic wellbutrin sr weight gain</a:t>
            </a:r>
            <a:br/>
            <a:r>
              <a:rPr b="false" i="false" strike="noStrike" sz="1200" u="none">
                <a:solidFill>
                  <a:srgbClr val="FFFFFF"/>
                </a:solidFill>
                <a:latin typeface="Calibri"/>
              </a:rPr>
              <a:t>buying wellbutrin uk</a:t>
            </a:r>
            <a:br/>
            <a:r>
              <a:rPr b="false" i="false" strike="noStrike" sz="1200" u="none">
                <a:solidFill>
                  <a:srgbClr val="FFFFFF"/>
                </a:solidFill>
                <a:latin typeface="Calibri"/>
              </a:rPr>
              <a:t>wellbutrin xl online pharmacy</a:t>
            </a:r>
            <a:br/>
            <a:r>
              <a:rPr b="false" i="false" strike="noStrike" sz="1200" u="none">
                <a:solidFill>
                  <a:srgbClr val="FFFFFF"/>
                </a:solidFill>
                <a:latin typeface="Calibri"/>
              </a:rPr>
              <a:t>is 600 mg of wellbutrin too much</a:t>
            </a:r>
            <a:br/>
            <a:r>
              <a:rPr b="false" i="false" strike="noStrike" sz="1200" u="none">
                <a:solidFill>
                  <a:srgbClr val="FFFFFF"/>
                </a:solidFill>
                <a:latin typeface="Calibri"/>
              </a:rPr>
              <a:t>wellbutrin discounted</a:t>
            </a:r>
            <a:br/>
            <a:r>
              <a:rPr b="false" i="false" strike="noStrike" sz="1200" u="none">
                <a:solidFill>
                  <a:srgbClr val="FFFFFF"/>
                </a:solidFill>
                <a:latin typeface="Calibri"/>
              </a:rPr>
              <a:t>It seems like people might want to do this, the marketing copy must also be avoided, as this campaign would require massive work and hours to really materialize</a:t>
            </a:r>
            <a:br/>
            <a:r>
              <a:rPr b="false" i="false" strike="noStrike" sz="1200" u="none">
                <a:solidFill>
                  <a:srgbClr val="FFFFFF"/>
                </a:solidFill>
                <a:latin typeface="Calibri"/>
              </a:rPr>
              <a:t>prescription wellbutrin</a:t>
            </a:r>
            <a:br/>
            <a:r>
              <a:rPr b="false" i="false" strike="noStrike" sz="1200" u="none">
                <a:solidFill>
                  <a:srgbClr val="FFFFFF"/>
                </a:solidFill>
                <a:latin typeface="Calibri"/>
              </a:rPr>
              <a:t>best price wellbutrin sr</a:t>
            </a:r>
            <a:br/>
            <a:r>
              <a:rPr b="false" i="false" strike="noStrike" sz="1200" u="none">
                <a:solidFill>
                  <a:srgbClr val="FFFFFF"/>
                </a:solidFill>
                <a:latin typeface="Calibri"/>
              </a:rPr>
              <a:t>cheap bupropion sr</a:t>
            </a:r>
            <a:br/>
            <a:r>
              <a:rPr b="false" i="false" strike="noStrike" sz="1200" u="none">
                <a:solidFill>
                  <a:srgbClr val="FFFFFF"/>
                </a:solidFill>
                <a:latin typeface="Calibri"/>
              </a:rPr>
              <a:t>200 mg wellbutrin in the morning</a:t>
            </a:r>
            <a:br/>
            <a:r>
              <a:rPr b="false" i="false" strike="noStrike" sz="1200" u="none">
                <a:solidFill>
                  <a:srgbClr val="FFFFFF"/>
                </a:solidFill>
                <a:latin typeface="Calibri"/>
              </a:rPr>
              <a:t>I&amp;rsquo;m not surprised I didn&amp;rsquo;t make the connection because last weekend I fell and hit my head and thought I gave myself another concussion (depression is a symptom of concussion)</a:t>
            </a:r>
            <a:br/>
            <a:r>
              <a:rPr b="false" i="false" strike="noStrike" sz="1200" u="none">
                <a:solidFill>
                  <a:srgbClr val="FFFFFF"/>
                </a:solidFill>
                <a:latin typeface="Calibri"/>
              </a:rPr>
              <a:t>wellbutrin online no prescription per pill</a:t>
            </a:r>
            <a: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how much does wellbutrin cost</a:t>
            </a:r>
            <a:br/>
            <a:r>
              <a:rPr b="false" i="false" strike="noStrike" sz="1200" u="none">
                <a:solidFill>
                  <a:srgbClr val="FFFFFF"/>
                </a:solidFill>
                <a:latin typeface="Calibri"/>
              </a:rPr>
              <a:t>It is not known if taking mifepristone increases the risk that you will experience very heavy bleeding</a:t>
            </a:r>
            <a:br/>
            <a:r>
              <a:rPr b="false" i="false" strike="noStrike" sz="1200" u="none">
                <a:solidFill>
                  <a:srgbClr val="FFFFFF"/>
                </a:solidFill>
                <a:latin typeface="Calibri"/>
              </a:rPr>
              <a:t>order bupropion</a:t>
            </a:r>
            <a:br/>
            <a:r>
              <a:rPr b="false" i="false" strike="noStrike" sz="1200" u="none">
                <a:solidFill>
                  <a:srgbClr val="FFFFFF"/>
                </a:solidFill>
                <a:latin typeface="Calibri"/>
              </a:rPr>
              <a:t>I think the anxiety that I experienced for a couple of days was a side effect</a:t>
            </a:r>
            <a:br/>
            <a:r>
              <a:rPr b="false" i="false" strike="noStrike" sz="1200" u="none">
                <a:solidFill>
                  <a:srgbClr val="FFFFFF"/>
                </a:solidFill>
                <a:latin typeface="Calibri"/>
              </a:rPr>
              <a:t>zyban cheaper than wellbutrin</a:t>
            </a:r>
            <a:br/>
            <a:r>
              <a:rPr b="false" i="false" strike="noStrike" sz="1200" u="none">
                <a:solidFill>
                  <a:srgbClr val="FFFFFF"/>
                </a:solidFill>
                <a:latin typeface="Calibri"/>
              </a:rPr>
              <a:t>"The side effect profile with antipsychotics is particularly concerning, so there is ample evidence to worry about their use in older adults unless they're absolutely necessary," said Dr</a:t>
            </a:r>
            <a:br/>
            <a:r>
              <a:rPr b="false" i="false" strike="noStrike" sz="1200" u="none">
                <a:solidFill>
                  <a:srgbClr val="FFFFFF"/>
                </a:solidFill>
                <a:latin typeface="Calibri"/>
              </a:rPr>
              <a:t>buying wellbutrin xl online</a:t>
            </a:r>
            <a:br/>
            <a:r>
              <a:rPr b="false" i="false" strike="noStrike" sz="1200" u="none">
                <a:solidFill>
                  <a:srgbClr val="FFFFFF"/>
                </a:solidFill>
                <a:latin typeface="Calibri"/>
              </a:rPr>
              <a:t>generic wellbutrin xl teva</a:t>
            </a:r>
            <a:br/>
            <a:r>
              <a:rPr b="false" i="false" strike="noStrike" sz="1200" u="none">
                <a:solidFill>
                  <a:srgbClr val="FFFFFF"/>
                </a:solidFill>
                <a:latin typeface="Calibri"/>
              </a:rPr>
              <a:t>much does wellbutrin cost insurance</a:t>
            </a:r>
            <a:br/>
            <a:r>
              <a:rPr b="false" i="false" strike="noStrike" sz="1200" u="none">
                <a:solidFill>
                  <a:srgbClr val="FFFFFF"/>
                </a:solidFill>
                <a:latin typeface="Calibri"/>
              </a:rPr>
              <a:t>400 mg wellbutrin sr day</a:t>
            </a:r>
            <a:br/>
            <a:r>
              <a:rPr b="false" i="false" strike="noStrike" sz="1200" u="none">
                <a:solidFill>
                  <a:srgbClr val="FFFFFF"/>
                </a:solidFill>
                <a:latin typeface="Calibri"/>
              </a:rPr>
              <a:t>generic wellbutrin problems</a:t>
            </a:r>
            <a:br/>
            <a:r>
              <a:rPr b="false" i="false" strike="noStrike" sz="1200" u="none">
                <a:solidFill>
                  <a:srgbClr val="FFFFFF"/>
                </a:solidFill>
                <a:latin typeface="Calibri"/>
              </a:rPr>
              <a:t>300 mg wellbutrin</a:t>
            </a:r>
            <a:br/>
            <a:r>
              <a:rPr b="false" i="false" strike="noStrike" sz="1200" u="none">
                <a:solidFill>
                  <a:srgbClr val="FFFFFF"/>
                </a:solidFill>
                <a:latin typeface="Calibri"/>
              </a:rPr>
              <a:t>best generic bupropion sr</a:t>
            </a:r>
            <a:br/>
            <a:r>
              <a:rPr b="false" i="false" strike="noStrike" sz="1200" u="none">
                <a:solidFill>
                  <a:srgbClr val="FFFFFF"/>
                </a:solidFill>
                <a:latin typeface="Calibri"/>
              </a:rPr>
              <a:t>wellbutrin online sales</a:t>
            </a:r>
            <a:br/>
            <a:r>
              <a:rPr b="false" i="false" strike="noStrike" sz="1200" u="none">
                <a:solidFill>
                  <a:srgbClr val="FFFFFF"/>
                </a:solidFill>
                <a:latin typeface="Calibri"/>
              </a:rPr>
              <a:t>much does wellbutrin cost no insurance</a:t>
            </a:r>
            <a:br/>
            <a:r>
              <a:rPr b="false" i="false" strike="noStrike" sz="1200" u="none">
                <a:solidFill>
                  <a:srgbClr val="FFFFFF"/>
                </a:solidFill>
                <a:latin typeface="Calibri"/>
              </a:rPr>
              <a:t>You should not take Tamsulosin hydrochloride capsules if you are already taking certain blood pressure medicines.</a:t>
            </a:r>
            <a:br/>
            <a:r>
              <a:rPr b="false" i="false" strike="noStrike" sz="1200" u="none">
                <a:solidFill>
                  <a:srgbClr val="FFFFFF"/>
                </a:solidFill>
                <a:latin typeface="Calibri"/>
              </a:rPr>
              <a:t>average cost wellbutrin sr</a:t>
            </a:r>
            <a: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wellbutrin buy cheap</a:t>
            </a:r>
            <a:br/>
            <a:r>
              <a:rPr b="false" i="false" strike="noStrike" sz="1200" u="none">
                <a:solidFill>
                  <a:srgbClr val="FFFFFF"/>
                </a:solidFill>
                <a:latin typeface="Calibri"/>
              </a:rPr>
              <a:t>wellbutrin sr 150 mg pills</a:t>
            </a:r>
            <a:br/>
            <a:r>
              <a:rPr b="false" i="false" strike="noStrike" sz="1200" u="none">
                <a:solidFill>
                  <a:srgbClr val="FFFFFF"/>
                </a:solidFill>
                <a:latin typeface="Calibri"/>
              </a:rPr>
              <a:t>&amp;ldquo;It depends how much the drug company wants to spend to study it.&amp;rdquo;</a:t>
            </a:r>
            <a:br/>
            <a:r>
              <a:rPr b="false" i="false" strike="noStrike" sz="1200" u="none">
                <a:solidFill>
                  <a:srgbClr val="FFFFFF"/>
                </a:solidFill>
                <a:latin typeface="Calibri"/>
              </a:rPr>
              <a:t>price wellbutrin xl 150 mg</a:t>
            </a:r>
            <a:br/>
            <a:r>
              <a:rPr b="false" i="false" strike="noStrike" sz="1200" u="none">
                <a:solidFill>
                  <a:srgbClr val="FFFFFF"/>
                </a:solidFill>
                <a:latin typeface="Calibri"/>
              </a:rPr>
              <a:t>She in a good treatment program now an seems better</a:t>
            </a:r>
            <a:br/>
            <a:r>
              <a:rPr b="false" i="false" strike="noStrike" sz="1200" u="none">
                <a:solidFill>
                  <a:srgbClr val="FFFFFF"/>
                </a:solidFill>
                <a:latin typeface="Calibri"/>
              </a:rPr>
              <a:t>wellbutrin zyban bupropion</a:t>
            </a:r>
            <a:br/>
            <a:r>
              <a:rPr b="false" i="false" strike="noStrike" sz="1200" u="none">
                <a:solidFill>
                  <a:srgbClr val="FFFFFF"/>
                </a:solidFill>
                <a:latin typeface="Calibri"/>
              </a:rPr>
              <a:t>Delusions of magnificence are evidenced by the enduring believing that the politician is hunting expose her impression</a:t>
            </a:r>
            <a:br/>
            <a:r>
              <a:rPr b="false" i="false" strike="noStrike" sz="1200" u="none">
                <a:solidFill>
                  <a:srgbClr val="FFFFFF"/>
                </a:solidFill>
                <a:latin typeface="Calibri"/>
              </a:rPr>
              <a:t>buy bupropion no prescription</a:t>
            </a:r>
            <a:br/>
            <a:r>
              <a:rPr b="false" i="false" strike="noStrike" sz="1200" u="none">
                <a:solidFill>
                  <a:srgbClr val="FFFFFF"/>
                </a:solidFill>
                <a:latin typeface="Calibri"/>
              </a:rPr>
              <a:t>generic bupropion xl reviews</a:t>
            </a:r>
            <a:br/>
            <a:r>
              <a:rPr b="false" i="false" strike="noStrike" sz="1200" u="none">
                <a:solidFill>
                  <a:srgbClr val="FFFFFF"/>
                </a:solidFill>
                <a:latin typeface="Calibri"/>
              </a:rPr>
              <a:t>wellbutrin xl generic news</a:t>
            </a:r>
            <a:br/>
            <a:r>
              <a:rPr b="false" i="false" strike="noStrike" sz="1200" u="none">
                <a:solidFill>
                  <a:srgbClr val="FFFFFF"/>
                </a:solidFill>
                <a:latin typeface="Calibri"/>
              </a:rPr>
              <a:t>buy bupropion online</a:t>
            </a:r>
            <a:br/>
            <a:r>
              <a:rPr b="false" i="false" strike="noStrike" sz="1200" u="none">
                <a:solidFill>
                  <a:srgbClr val="FFFFFF"/>
                </a:solidFill>
                <a:latin typeface="Calibri"/>
              </a:rPr>
              <a:t>buy wellbutrin xl 300</a:t>
            </a:r>
            <a:br/>
            <a:r>
              <a:rPr b="false" i="false" strike="noStrike" sz="1200" u="none">
                <a:solidFill>
                  <a:srgbClr val="FFFFFF"/>
                </a:solidFill>
                <a:latin typeface="Calibri"/>
              </a:rPr>
              <a:t>retail price of wellbutrin xl</a:t>
            </a:r>
            <a:br/>
            <a:r>
              <a:rPr b="false" i="false" strike="noStrike" sz="1200" u="none">
                <a:solidFill>
                  <a:srgbClr val="FFFFFF"/>
                </a:solidFill>
                <a:latin typeface="Calibri"/>
              </a:rPr>
              <a:t>wellbutrin xl buy online</a:t>
            </a:r>
            <a:br/>
            <a:r>
              <a:rPr b="false" i="false" strike="noStrike" sz="1200" u="none">
                <a:solidFill>
                  <a:srgbClr val="FFFFFF"/>
                </a:solidFill>
                <a:latin typeface="Calibri"/>
              </a:rPr>
              <a:t>wellbutrin purchase</a:t>
            </a:r>
            <a:br/>
            <a:r>
              <a:rPr b="false" i="false" strike="noStrike" sz="1200" u="none">
                <a:solidFill>
                  <a:srgbClr val="FFFFFF"/>
                </a:solidFill>
                <a:latin typeface="Calibri"/>
              </a:rPr>
              <a:t>generic bupropion hcl xl reviews</a:t>
            </a:r>
            <a:br/>
            <a:r>
              <a:rPr b="false" i="false" strike="noStrike" sz="1200" u="none">
                <a:solidFill>
                  <a:srgbClr val="FFFFFF"/>
                </a:solidFill>
                <a:latin typeface="Calibri"/>
              </a:rPr>
              <a:t>generic bupropion sr 150 mg</a:t>
            </a:r>
            <a:b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get prescription wellbutrin</a:t>
            </a:r>
            <a:br/>
            <a:r>
              <a:rPr b="false" i="false" strike="noStrike" sz="1200" u="none">
                <a:solidFill>
                  <a:srgbClr val="FFFFFF"/>
                </a:solidFill>
                <a:latin typeface="Calibri"/>
              </a:rPr>
              <a:t>Eligible program participants should also be enrolled in Medicare</a:t>
            </a:r>
            <a:br/>
            <a:r>
              <a:rPr b="false" i="false" strike="noStrike" sz="1200" u="none">
                <a:solidFill>
                  <a:srgbClr val="FFFFFF"/>
                </a:solidFill>
                <a:latin typeface="Calibri"/>
              </a:rPr>
              <a:t>retail price wellbutrin sr</a:t>
            </a:r>
            <a:br/>
            <a:r>
              <a:rPr b="false" i="false" strike="noStrike" sz="1200" u="none">
                <a:solidFill>
                  <a:srgbClr val="FFFFFF"/>
                </a:solidFill>
                <a:latin typeface="Calibri"/>
              </a:rPr>
              <a:t>He said if I sleep better it will go away</a:t>
            </a:r>
            <a:br/>
            <a:r>
              <a:rPr b="false" i="false" strike="noStrike" sz="1200" u="none">
                <a:solidFill>
                  <a:srgbClr val="FFFFFF"/>
                </a:solidFill>
                <a:latin typeface="Calibri"/>
              </a:rPr>
              <a:t>200 mg wellbutrin sr</a:t>
            </a:r>
            <a:br/>
            <a:r>
              <a:rPr b="false" i="false" strike="noStrike" sz="1200" u="none">
                <a:solidFill>
                  <a:srgbClr val="FFFFFF"/>
                </a:solidFill>
                <a:latin typeface="Calibri"/>
              </a:rPr>
              <a:t>order wellbutrin online fedex</a:t>
            </a:r>
            <a:br/>
            <a:r>
              <a:rPr b="false" i="false" strike="noStrike" sz="1200" u="none">
                <a:solidFill>
                  <a:srgbClr val="FFFFFF"/>
                </a:solidFill>
                <a:latin typeface="Calibri"/>
              </a:rPr>
              <a:t>wellbutrin sr 300 mg</a:t>
            </a:r>
            <a:br/>
            <a:r>
              <a:rPr b="false" i="false" strike="noStrike" sz="1200" u="none">
                <a:solidFill>
                  <a:srgbClr val="FFFFFF"/>
                </a:solidFill>
                <a:latin typeface="Calibri"/>
              </a:rPr>
              <a:t>bupropion xl generic cost</a:t>
            </a:r>
            <a:br/>
            <a:r>
              <a:rPr b="false" i="false" strike="noStrike" sz="1200" u="none">
                <a:solidFill>
                  <a:srgbClr val="FFFFFF"/>
                </a:solidFill>
                <a:latin typeface="Calibri"/>
              </a:rPr>
              <a:t>generic bupropion sr manufacturers</a:t>
            </a:r>
            <a:br/>
            <a:r>
              <a:rPr b="false" i="false" strike="noStrike" sz="1200" u="none">
                <a:solidFill>
                  <a:srgbClr val="FFFFFF"/>
                </a:solidFill>
                <a:latin typeface="Calibri"/>
              </a:rPr>
              <a:t>200 mg wellbutrin xl</a:t>
            </a:r>
            <a:br/>
            <a:r>
              <a:rPr b="false" i="false" strike="noStrike" sz="1200" u="none">
                <a:solidFill>
                  <a:srgbClr val="FFFFFF"/>
                </a:solidFill>
                <a:latin typeface="Calibri"/>
              </a:rPr>
              <a:t>And voila, you know exactly when you can test and expect to find a positive result if you are indeed testing</a:t>
            </a:r>
            <a:br/>
            <a:r>
              <a:rPr b="false" i="false" strike="noStrike" sz="1200" u="none">
                <a:solidFill>
                  <a:srgbClr val="FFFFFF"/>
                </a:solidFill>
                <a:latin typeface="Calibri"/>
              </a:rPr>
              <a:t>wellbutrin discount cards</a:t>
            </a:r>
            <a:br/>
            <a:r>
              <a:rPr b="false" i="false" strike="noStrike" sz="1200" u="none">
                <a:solidFill>
                  <a:srgbClr val="FFFFFF"/>
                </a:solidFill>
                <a:latin typeface="Calibri"/>
              </a:rPr>
              <a:t>As healthcare professionals, cytotechnologists are responsible for providing accurate, timely, and secure diagnoses for each patient</a:t>
            </a:r>
            <a:br/>
            <a:r>
              <a:rPr b="false" i="false" strike="noStrike" sz="1200" u="none">
                <a:solidFill>
                  <a:srgbClr val="FFFFFF"/>
                </a:solidFill>
                <a:latin typeface="Calibri"/>
              </a:rPr>
              <a:t>generic bupropion good wellbutrin</a:t>
            </a:r>
            <a:br/>
            <a:r>
              <a:rPr b="false" i="false" strike="noStrike" sz="1200" u="none">
                <a:solidFill>
                  <a:srgbClr val="FFFFFF"/>
                </a:solidFill>
                <a:latin typeface="Calibri"/>
              </a:rPr>
              <a:t>wellbutrin buy canada</a:t>
            </a:r>
            <a:br/>
            <a:r>
              <a:rPr b="false" i="false" strike="noStrike" sz="1200" u="none">
                <a:solidFill>
                  <a:srgbClr val="FFFFFF"/>
                </a:solidFill>
                <a:latin typeface="Calibri"/>
              </a:rPr>
              <a:t>generic wellbutrin xl weight gain</a:t>
            </a:r>
            <a:br/>
            <a:r>
              <a:rPr b="false" i="false" strike="noStrike" sz="1200" u="none">
                <a:solidFill>
                  <a:srgbClr val="FFFFFF"/>
                </a:solidFill>
                <a:latin typeface="Calibri"/>
              </a:rPr>
              <a:t>wellbutrin xl generic prices</a:t>
            </a:r>
            <a:b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wellbutrin sr 200 mg cost</a:t>
            </a:r>
            <a:br/>
            <a:r>
              <a:rPr b="false" i="false" strike="noStrike" sz="1200" u="none">
                <a:solidFill>
                  <a:srgbClr val="FFFFFF"/>
                </a:solidFill>
                <a:latin typeface="Calibri"/>
              </a:rPr>
              <a:t>cost wellbutrin xl 300</a:t>
            </a:r>
            <a:br/>
            <a:r>
              <a:rPr b="false" i="false" strike="noStrike" sz="1200" u="none">
                <a:solidFill>
                  <a:srgbClr val="FFFFFF"/>
                </a:solidFill>
                <a:latin typeface="Calibri"/>
              </a:rPr>
              <a:t>Believe me every problem you have, could be solved But, you must be strong, and keep trying</a:t>
            </a:r>
            <a:br/>
            <a:r>
              <a:rPr b="false" i="false" strike="noStrike" sz="1200" u="none">
                <a:solidFill>
                  <a:srgbClr val="FFFFFF"/>
                </a:solidFill>
                <a:latin typeface="Calibri"/>
              </a:rPr>
              <a:t>wellbutrin discount programs</a:t>
            </a:r>
            <a:br/>
            <a:r>
              <a:rPr b="false" i="false" strike="noStrike" sz="1200" u="none">
                <a:solidFill>
                  <a:srgbClr val="FFFFFF"/>
                </a:solidFill>
                <a:latin typeface="Calibri"/>
              </a:rPr>
              <a:t>wellbutrin sr 150 mg for anxiety</a:t>
            </a:r>
            <a:br/>
            <a:r>
              <a:rPr b="false" i="false" strike="noStrike" sz="1200" u="none">
                <a:solidFill>
                  <a:srgbClr val="FFFFFF"/>
                </a:solidFill>
                <a:latin typeface="Calibri"/>
              </a:rPr>
              <a:t>is wellbutrin being taken off the market</a:t>
            </a:r>
            <a:br/>
            <a:r>
              <a:rPr b="false" i="false" strike="noStrike" sz="1200" u="none">
                <a:solidFill>
                  <a:srgbClr val="FFFFFF"/>
                </a:solidFill>
                <a:latin typeface="Calibri"/>
              </a:rPr>
              <a:t>order wellbutrin sr online</a:t>
            </a:r>
            <a:br/>
            <a:r>
              <a:rPr b="false" i="false" strike="noStrike" sz="1200" u="none">
                <a:solidFill>
                  <a:srgbClr val="FFFFFF"/>
                </a:solidFill>
                <a:latin typeface="Calibri"/>
              </a:rPr>
              <a:t>much does wellbutrin xl cost insurance</a:t>
            </a:r>
            <a:br/>
            <a:r>
              <a:rPr b="false" i="false" strike="noStrike" sz="1200" u="none">
                <a:solidFill>
                  <a:srgbClr val="FFFFFF"/>
                </a:solidFill>
                <a:latin typeface="Calibri"/>
              </a:rPr>
              <a:t>cost of wellbutrin xl 150</a:t>
            </a:r>
            <a:br/>
            <a:r>
              <a:rPr b="false" i="false" strike="noStrike" sz="1200" u="none">
                <a:solidFill>
                  <a:srgbClr val="FFFFFF"/>
                </a:solidFill>
                <a:latin typeface="Calibri"/>
              </a:rPr>
              <a:t>buy wellbutrin sr 200</a:t>
            </a:r>
            <a:br/>
            <a:r>
              <a:rPr b="false" i="false" strike="noStrike" sz="1200" u="none">
                <a:solidFill>
                  <a:srgbClr val="FFFFFF"/>
                </a:solidFill>
                <a:latin typeface="Calibri"/>
              </a:rPr>
              <a:t>wellbutrin sr 100 mg once daily</a:t>
            </a:r>
            <a:br/>
            <a:r>
              <a:rPr b="false" i="false" strike="noStrike" sz="1200" u="none">
                <a:solidFill>
                  <a:srgbClr val="FFFFFF"/>
                </a:solidFill>
                <a:latin typeface="Calibri"/>
              </a:rPr>
              <a:t>wellbutrin sr discount coupons</a:t>
            </a:r>
            <a:br/>
            <a:r>
              <a:rPr b="false" i="false" strike="noStrike" sz="1200" u="none">
                <a:solidFill>
                  <a:srgbClr val="FFFFFF"/>
                </a:solidFill>
                <a:latin typeface="Calibri"/>
              </a:rPr>
              <a:t>generic wellbutrin problems watson</a:t>
            </a:r>
            <a:br/>
            <a:r>
              <a:rPr b="false" i="false" strike="noStrike" sz="1200" u="none">
                <a:solidFill>
                  <a:srgbClr val="FFFFFF"/>
                </a:solidFill>
                <a:latin typeface="Calibri"/>
              </a:rPr>
              <a:t>The doxepin solution included 25 mg of the drug in 5 ml of water.</a:t>
            </a:r>
            <a:br/>
            <a:r>
              <a:rPr b="false" i="false" strike="noStrike" sz="1200" u="none">
                <a:solidFill>
                  <a:srgbClr val="FFFFFF"/>
                </a:solidFill>
                <a:latin typeface="Calibri"/>
              </a:rPr>
              <a:t>buy wellbutrin xl 150</a:t>
            </a:r>
            <a:br/>
            <a:r>
              <a:rPr b="false" i="false" strike="noStrike" sz="1200" u="none">
                <a:solidFill>
                  <a:srgbClr val="FFFFFF"/>
                </a:solidFill>
                <a:latin typeface="Calibri"/>
              </a:rPr>
              <a:t>price wellbutrin sr</a:t>
            </a:r>
            <a:br/>
            <a:r>
              <a:rPr b="false" i="false" strike="noStrike" sz="1200" u="none">
                <a:solidFill>
                  <a:srgbClr val="FFFFFF"/>
                </a:solidFill>
                <a:latin typeface="Calibri"/>
              </a:rPr>
              <a:t>wellbutrin sr discount cards</a:t>
            </a:r>
            <a:b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best price wellbutrin xl 300mg</a:t>
            </a:r>
            <a:br/>
            <a:r>
              <a:rPr b="false" i="false" strike="noStrike" sz="1200" u="none">
                <a:solidFill>
                  <a:srgbClr val="FFFFFF"/>
                </a:solidFill>
                <a:latin typeface="Calibri"/>
              </a:rPr>
              <a:t>I have been taking 100mg of Pristiq and 5000ui Vitamin D a day (my osteopath advised it helps with depression)</a:t>
            </a:r>
            <a:br/>
            <a:r>
              <a:rPr b="false" i="false" strike="noStrike" sz="1200" u="none">
                <a:solidFill>
                  <a:srgbClr val="FFFFFF"/>
                </a:solidFill>
                <a:latin typeface="Calibri"/>
              </a:rPr>
              <a:t>wellbutrin xl 150 mg cost</a:t>
            </a:r>
            <a:br/>
            <a:r>
              <a:rPr b="false" i="false" strike="noStrike" sz="1200" u="none">
                <a:solidFill>
                  <a:srgbClr val="FFFFFF"/>
                </a:solidFill>
                <a:latin typeface="Calibri"/>
              </a:rPr>
              <a:t>We also do not provide coupons for Teva, Pimpal, Gallet, Adalene, Adeferin</a:t>
            </a:r>
            <a:br/>
            <a:r>
              <a:rPr b="false" i="false" strike="noStrike" sz="1200" u="none">
                <a:solidFill>
                  <a:srgbClr val="FFFFFF"/>
                </a:solidFill>
                <a:latin typeface="Calibri"/>
              </a:rPr>
              <a:t>wellbutrin xl generic no prescription</a:t>
            </a:r>
            <a:br/>
            <a:r>
              <a:rPr b="false" i="false" strike="noStrike" sz="1200" u="none">
                <a:solidFill>
                  <a:srgbClr val="FFFFFF"/>
                </a:solidFill>
                <a:latin typeface="Calibri"/>
              </a:rPr>
              <a:t>wellbutrin mg daily</a:t>
            </a:r>
            <a:br/>
            <a:r>
              <a:rPr b="false" i="false" strike="noStrike" sz="1200" u="none">
                <a:solidFill>
                  <a:srgbClr val="FFFFFF"/>
                </a:solidFill>
                <a:latin typeface="Calibri"/>
              </a:rPr>
              <a:t>normal prescription wellbutrin</a:t>
            </a:r>
            <a:br/>
            <a:r>
              <a:rPr b="false" i="false" strike="noStrike" sz="1200" u="none">
                <a:solidFill>
                  <a:srgbClr val="FFFFFF"/>
                </a:solidFill>
                <a:latin typeface="Calibri"/>
              </a:rPr>
              <a:t>wellbutrin xl 150 mg bula</a:t>
            </a:r>
            <a:br/>
            <a:r>
              <a:rPr b="false" i="false" strike="noStrike" sz="1200" u="none">
                <a:solidFill>
                  <a:srgbClr val="FFFFFF"/>
                </a:solidFill>
                <a:latin typeface="Calibri"/>
              </a:rPr>
              <a:t>wellbutrin sr 150 mg tablet</a:t>
            </a:r>
            <a:br/>
            <a:r>
              <a:rPr b="false" i="false" strike="noStrike" sz="1200" u="none">
                <a:solidFill>
                  <a:srgbClr val="FFFFFF"/>
                </a:solidFill>
                <a:latin typeface="Calibri"/>
              </a:rPr>
              <a:t>weight loss on wellbutrin sr 300 mg</a:t>
            </a:r>
            <a:br/>
            <a:r>
              <a:rPr b="false" i="false" strike="noStrike" sz="1200" u="none">
                <a:solidFill>
                  <a:srgbClr val="FFFFFF"/>
                </a:solidFill>
                <a:latin typeface="Calibri"/>
              </a:rPr>
              <a:t>Wenn Sie Risperdal Consta anwenden oder angewendet haben, kann es whrend einer Katarakt-Operation zu einem Zustand kommen, der intraoperatives Floppy Iris Syndrom (IFIS) genannt wird</a:t>
            </a:r>
            <a:br/>
            <a:r>
              <a:rPr b="false" i="false" strike="noStrike" sz="1200" u="none">
                <a:solidFill>
                  <a:srgbClr val="FFFFFF"/>
                </a:solidFill>
                <a:latin typeface="Calibri"/>
              </a:rPr>
              <a:t>generic wellbutrin xl problems watson</a:t>
            </a:r>
            <a:br/>
            <a:r>
              <a:rPr b="false" i="false" strike="noStrike" sz="1200" u="none">
                <a:solidFill>
                  <a:srgbClr val="FFFFFF"/>
                </a:solidFill>
                <a:latin typeface="Calibri"/>
              </a:rPr>
              <a:t>Just 4 months ago I mad the decision to come off the tablets, I had already changed from 60 mg to 40mgdaily on my own for about 6 months</a:t>
            </a:r>
            <a:br/>
            <a:r>
              <a:rPr b="false" i="false" strike="noStrike" sz="1200" u="none">
                <a:solidFill>
                  <a:srgbClr val="FFFFFF"/>
                </a:solidFill>
                <a:latin typeface="Calibri"/>
              </a:rPr>
              <a:t>generic bupropion cost</a:t>
            </a:r>
            <a:br/>
            <a:r>
              <a:rPr b="false" i="false" strike="noStrike" sz="1200" u="none">
                <a:solidFill>
                  <a:srgbClr val="FFFFFF"/>
                </a:solidFill>
                <a:latin typeface="Calibri"/>
              </a:rPr>
              <a:t>wellbutrin sr mayo clinic</a:t>
            </a:r>
            <a:br/>
            <a:r>
              <a:rPr b="false" i="false" strike="noStrike" sz="1200" u="none">
                <a:solidFill>
                  <a:srgbClr val="FFFFFF"/>
                </a:solidFill>
                <a:latin typeface="Calibri"/>
              </a:rPr>
              <a:t>wellbutrin discounts coupons</a:t>
            </a:r>
            <a:br/>
            <a:r>
              <a:rPr b="false" i="false" strike="noStrike" sz="1200" u="none">
                <a:solidFill>
                  <a:srgbClr val="FFFFFF"/>
                </a:solidFill>
                <a:latin typeface="Calibri"/>
              </a:rPr>
              <a:t>is 600 mg of wellbutrin xl too much</a:t>
            </a:r>
            <a: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discount wellbutrin xl 300mg</a:t>
            </a:r>
            <a:br/>
            <a:r>
              <a:rPr b="false" i="false" strike="noStrike" sz="1200" u="none">
                <a:solidFill>
                  <a:srgbClr val="FFFFFF"/>
                </a:solidFill>
                <a:latin typeface="Calibri"/>
              </a:rPr>
              <a:t>get generic wellbutrin online</a:t>
            </a:r>
            <a:br/>
            <a:r>
              <a:rPr b="false" i="false" strike="noStrike" sz="1200" u="none">
                <a:solidFill>
                  <a:srgbClr val="FFFFFF"/>
                </a:solidFill>
                <a:latin typeface="Calibri"/>
              </a:rPr>
              <a:t>wellbutrin xl cost canada</a:t>
            </a:r>
            <a:br/>
            <a:r>
              <a:rPr b="false" i="false" strike="noStrike" sz="1200" u="none">
                <a:solidFill>
                  <a:srgbClr val="FFFFFF"/>
                </a:solidFill>
                <a:latin typeface="Calibri"/>
              </a:rPr>
              <a:t>cheapest price wellbutrin</a:t>
            </a:r>
            <a:br/>
            <a:r>
              <a:rPr b="false" i="false" strike="noStrike" sz="1200" u="none">
                <a:solidFill>
                  <a:srgbClr val="FFFFFF"/>
                </a:solidFill>
                <a:latin typeface="Calibri"/>
              </a:rPr>
              <a:t>buying wellbutrin mexico</a:t>
            </a:r>
            <a:br/>
            <a:r>
              <a:rPr b="false" i="false" strike="noStrike" sz="1200" u="none">
                <a:solidFill>
                  <a:srgbClr val="FFFFFF"/>
                </a:solidFill>
                <a:latin typeface="Calibri"/>
              </a:rPr>
              <a:t>450 mg wellbutrin xl safe</a:t>
            </a:r>
            <a:br/>
            <a:r>
              <a:rPr b="false" i="false" strike="noStrike" sz="1200" u="none">
                <a:solidFill>
                  <a:srgbClr val="FFFFFF"/>
                </a:solidFill>
                <a:latin typeface="Calibri"/>
              </a:rPr>
              <a:t>Let your doctor know all the other prescription drugs, herbs, and over-the-counter supplements you're taking, as well as how much alcohol you drink on a regular basis</a:t>
            </a:r>
            <a:br/>
            <a:r>
              <a:rPr b="false" i="false" strike="noStrike" sz="1200" u="none">
                <a:solidFill>
                  <a:srgbClr val="FFFFFF"/>
                </a:solidFill>
                <a:latin typeface="Calibri"/>
              </a:rPr>
              <a:t>buy bupropion online australia</a:t>
            </a:r>
            <a:br/>
            <a:r>
              <a:rPr b="false" i="false" strike="noStrike" sz="1200" u="none">
                <a:solidFill>
                  <a:srgbClr val="FFFFFF"/>
                </a:solidFill>
                <a:latin typeface="Calibri"/>
              </a:rPr>
              <a:t>Very new to all of the terms and routines and schedules</a:t>
            </a:r>
            <a:br/>
            <a:r>
              <a:rPr b="false" i="false" strike="noStrike" sz="1200" u="none">
                <a:solidFill>
                  <a:srgbClr val="FFFFFF"/>
                </a:solidFill>
                <a:latin typeface="Calibri"/>
              </a:rPr>
              <a:t>75 mg wellbutrin xl</a:t>
            </a:r>
            <a:br/>
            <a:r>
              <a:rPr b="false" i="false" strike="noStrike" sz="1200" u="none">
                <a:solidFill>
                  <a:srgbClr val="FFFFFF"/>
                </a:solidFill>
                <a:latin typeface="Calibri"/>
              </a:rPr>
              <a:t>bupropion hcl xl 300 mg cheap</a:t>
            </a:r>
            <a:br/>
            <a:r>
              <a:rPr b="false" i="false" strike="noStrike" sz="1200" u="none">
                <a:solidFill>
                  <a:srgbClr val="FFFFFF"/>
                </a:solidFill>
                <a:latin typeface="Calibri"/>
              </a:rPr>
              <a:t>So we have to undergo reprogramming</a:t>
            </a:r>
            <a:br/>
            <a:r>
              <a:rPr b="false" i="false" strike="noStrike" sz="1200" u="none">
                <a:solidFill>
                  <a:srgbClr val="FFFFFF"/>
                </a:solidFill>
                <a:latin typeface="Calibri"/>
              </a:rPr>
              <a:t>buy bupropion</a:t>
            </a:r>
            <a:br/>
            <a:r>
              <a:rPr b="false" i="false" strike="noStrike" sz="1200" u="none">
                <a:solidFill>
                  <a:srgbClr val="FFFFFF"/>
                </a:solidFill>
                <a:latin typeface="Calibri"/>
              </a:rPr>
              <a:t>Female patients who have undergone treatment for noninvasive cancer (ductal carcinoma in situ or DCIS) are sometimes treated with this drug, so as to help lower the risk of invasive breast cancer</a:t>
            </a:r>
            <a:br/>
            <a:r>
              <a:rPr b="false" i="false" strike="noStrike" sz="1200" u="none">
                <a:solidFill>
                  <a:srgbClr val="FFFFFF"/>
                </a:solidFill>
                <a:latin typeface="Calibri"/>
              </a:rPr>
              <a:t>wellbutrin sr 200mg</a:t>
            </a:r>
            <a:br/>
            <a:r>
              <a:rPr b="false" i="false" strike="noStrike" sz="1200" u="none">
                <a:solidFill>
                  <a:srgbClr val="FFFFFF"/>
                </a:solidFill>
                <a:latin typeface="Calibri"/>
              </a:rPr>
              <a:t>Optum may change the Total Health Profile and the information and services available at any time.</a:t>
            </a:r>
            <a:br/>
            <a:r>
              <a:rPr b="false" i="false" strike="noStrike" sz="1200" u="none">
                <a:solidFill>
                  <a:srgbClr val="FFFFFF"/>
                </a:solidFill>
                <a:latin typeface="Calibri"/>
              </a:rPr>
              <a:t>150 mg wellbutrin twice a day</a:t>
            </a:r>
            <a:b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all generic wellbutrin sr manufacturers</a:t>
            </a:r>
            <a:br/>
            <a:r>
              <a:rPr b="false" i="false" strike="noStrike" sz="1200" u="none">
                <a:solidFill>
                  <a:srgbClr val="FFFFFF"/>
                </a:solidFill>
                <a:latin typeface="Calibri"/>
              </a:rPr>
              <a:t>wellbutrin online us</a:t>
            </a:r>
            <a:br/>
            <a:r>
              <a:rPr b="false" i="false" strike="noStrike" sz="1200" u="none">
                <a:solidFill>
                  <a:srgbClr val="FFFFFF"/>
                </a:solidFill>
                <a:latin typeface="Calibri"/>
              </a:rPr>
              <a:t>buy wellbutrin sr in canada</a:t>
            </a:r>
            <a:br/>
            <a:r>
              <a:rPr b="false" i="false" strike="noStrike" sz="1200" u="none">
                <a:solidFill>
                  <a:srgbClr val="FFFFFF"/>
                </a:solidFill>
                <a:latin typeface="Calibri"/>
              </a:rPr>
              <a:t>can i take two 150 mg wellbutrin xl</a:t>
            </a:r>
            <a:br/>
            <a:r>
              <a:rPr b="false" i="false" strike="noStrike" sz="1200" u="none">
                <a:solidFill>
                  <a:srgbClr val="FFFFFF"/>
                </a:solidFill>
                <a:latin typeface="Calibri"/>
              </a:rPr>
              <a:t>Do you know of any brand names for the garlic and oregano oils? I have oregano essential oil but it cannot be taken internally</a:t>
            </a:r>
            <a:br/>
            <a:r>
              <a:rPr b="false" i="false" strike="noStrike" sz="1200" u="none">
                <a:solidFill>
                  <a:srgbClr val="FFFFFF"/>
                </a:solidFill>
                <a:latin typeface="Calibri"/>
              </a:rPr>
              <a:t>can i break 150 mg wellbutrin in half</a:t>
            </a:r>
            <a:br/>
            <a:r>
              <a:rPr b="false" i="false" strike="noStrike" sz="1200" u="none">
                <a:solidFill>
                  <a:srgbClr val="FFFFFF"/>
                </a:solidFill>
                <a:latin typeface="Calibri"/>
              </a:rPr>
              <a:t>Now I'm on an entirely normal sleep schedule, more normal than ever.</a:t>
            </a:r>
            <a:br/>
            <a:r>
              <a:rPr b="false" i="false" strike="noStrike" sz="1200" u="none">
                <a:solidFill>
                  <a:srgbClr val="FFFFFF"/>
                </a:solidFill>
                <a:latin typeface="Calibri"/>
              </a:rPr>
              <a:t>half life of wellbutrin xl 300 mg</a:t>
            </a:r>
            <a:br/>
            <a:r>
              <a:rPr b="false" i="false" strike="noStrike" sz="1200" u="none">
                <a:solidFill>
                  <a:srgbClr val="FFFFFF"/>
                </a:solidFill>
                <a:latin typeface="Calibri"/>
              </a:rPr>
              <a:t>wellbutrin buy no prescription</a:t>
            </a:r>
            <a:br/>
            <a:r>
              <a:rPr b="false" i="false" strike="noStrike" sz="1200" u="none">
                <a:solidFill>
                  <a:srgbClr val="FFFFFF"/>
                </a:solidFill>
                <a:latin typeface="Calibri"/>
              </a:rPr>
              <a:t>generic wellbutrin sr weight loss</a:t>
            </a:r>
            <a:br/>
            <a:r>
              <a:rPr b="false" i="false" strike="noStrike" sz="1200" u="none">
                <a:solidFill>
                  <a:srgbClr val="FFFFFF"/>
                </a:solidFill>
                <a:latin typeface="Calibri"/>
              </a:rPr>
              <a:t>Thank goodness I am not alone I ran out 3 days ago, and have had no time to pick up my prescription</a:t>
            </a:r>
            <a:br/>
            <a:r>
              <a:rPr b="false" i="false" strike="noStrike" sz="1200" u="none">
                <a:solidFill>
                  <a:srgbClr val="FFFFFF"/>
                </a:solidFill>
                <a:latin typeface="Calibri"/>
              </a:rPr>
              <a:t>wellbutrin xl purchase online</a:t>
            </a:r>
            <a:br/>
            <a:r>
              <a:rPr b="false" i="false" strike="noStrike" sz="1200" u="none">
                <a:solidFill>
                  <a:srgbClr val="FFFFFF"/>
                </a:solidFill>
                <a:latin typeface="Calibri"/>
              </a:rPr>
              <a:t>low cost wellbutrin xl 300mg</a:t>
            </a:r>
            <a:br/>
            <a:r>
              <a:rPr b="false" i="false" strike="noStrike" sz="1200" u="none">
                <a:solidFill>
                  <a:srgbClr val="FFFFFF"/>
                </a:solidFill>
                <a:latin typeface="Calibri"/>
              </a:rPr>
              <a:t>how much does generic wellbutrin xl cost</a:t>
            </a:r>
            <a:br/>
            <a:r>
              <a:rPr b="false" i="false" strike="noStrike" sz="1200" u="none">
                <a:solidFill>
                  <a:srgbClr val="FFFFFF"/>
                </a:solidFill>
                <a:latin typeface="Calibri"/>
              </a:rPr>
              <a:t>wellbutrin sr 150 mg once daily</a:t>
            </a:r>
            <a:br/>
            <a:r>
              <a:rPr b="false" i="false" strike="noStrike" sz="1200" u="none">
                <a:solidFill>
                  <a:srgbClr val="FFFFFF"/>
                </a:solidFill>
                <a:latin typeface="Calibri"/>
              </a:rPr>
              <a:t>Tambi&amp;eacute;n tal vez se necesite examinar su hgado</a:t>
            </a:r>
            <a:br/>
            <a:r>
              <a:rPr b="false" i="false" strike="noStrike" sz="1200" u="none">
                <a:solidFill>
                  <a:srgbClr val="FFFFFF"/>
                </a:solidFill>
                <a:latin typeface="Calibri"/>
              </a:rPr>
              <a:t>generic bupropion sr reviews</a:t>
            </a:r>
            <a:b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generic wellbutrin xl pulled from market</a:t>
            </a:r>
            <a:br/>
            <a:r>
              <a:rPr b="false" i="false" strike="noStrike" sz="1200" u="none">
                <a:solidFill>
                  <a:srgbClr val="FFFFFF"/>
                </a:solidFill>
                <a:latin typeface="Calibri"/>
              </a:rPr>
              <a:t>wellbutrin xl 150 mg prices</a:t>
            </a:r>
            <a:br/>
            <a:r>
              <a:rPr b="false" i="false" strike="noStrike" sz="1200" u="none">
                <a:solidFill>
                  <a:srgbClr val="FFFFFF"/>
                </a:solidFill>
                <a:latin typeface="Calibri"/>
              </a:rPr>
              <a:t>First, Synthroid contains only one of the two major thyroid hormones</a:t>
            </a:r>
            <a:br/>
            <a:r>
              <a:rPr b="false" i="false" strike="noStrike" sz="1200" u="none">
                <a:solidFill>
                  <a:srgbClr val="FFFFFF"/>
                </a:solidFill>
                <a:latin typeface="Calibri"/>
              </a:rPr>
              <a:t>cheap wellbutrin xr</a:t>
            </a:r>
            <a:br/>
            <a:r>
              <a:rPr b="false" i="false" strike="noStrike" sz="1200" u="none">
                <a:solidFill>
                  <a:srgbClr val="FFFFFF"/>
                </a:solidFill>
                <a:latin typeface="Calibri"/>
              </a:rPr>
              <a:t>But I sure as hell dont want to be mental all my life</a:t>
            </a:r>
            <a:br/>
            <a:r>
              <a:rPr b="false" i="false" strike="noStrike" sz="1200" u="none">
                <a:solidFill>
                  <a:srgbClr val="FFFFFF"/>
                </a:solidFill>
                <a:latin typeface="Calibri"/>
              </a:rPr>
              <a:t>300 mg generic version of wellbutrin xl</a:t>
            </a:r>
            <a:br/>
            <a:r>
              <a:rPr b="false" i="false" strike="noStrike" sz="1200" u="none">
                <a:solidFill>
                  <a:srgbClr val="FFFFFF"/>
                </a:solidFill>
                <a:latin typeface="Calibri"/>
              </a:rPr>
              <a:t>600 mg wellbutrin sr</a:t>
            </a:r>
            <a:br/>
            <a:r>
              <a:rPr b="false" i="false" strike="noStrike" sz="1200" u="none">
                <a:solidFill>
                  <a:srgbClr val="FFFFFF"/>
                </a:solidFill>
                <a:latin typeface="Calibri"/>
              </a:rPr>
              <a:t>wellbutrin my weight loss</a:t>
            </a:r>
            <a:br/>
            <a:r>
              <a:rPr b="false" i="false" strike="noStrike" sz="1200" u="none">
                <a:solidFill>
                  <a:srgbClr val="FFFFFF"/>
                </a:solidFill>
                <a:latin typeface="Calibri"/>
              </a:rPr>
              <a:t>much does wellbutrin prescription cost</a:t>
            </a:r>
            <a:br/>
            <a:r>
              <a:rPr b="false" i="false" strike="noStrike" sz="1200" u="none">
                <a:solidFill>
                  <a:srgbClr val="FFFFFF"/>
                </a:solidFill>
                <a:latin typeface="Calibri"/>
              </a:rPr>
              <a:t>wellbutrin cheapest</a:t>
            </a:r>
            <a:br/>
            <a:r>
              <a:rPr b="false" i="false" strike="noStrike" sz="1200" u="none">
                <a:solidFill>
                  <a:srgbClr val="FFFFFF"/>
                </a:solidFill>
                <a:latin typeface="Calibri"/>
              </a:rPr>
              <a:t>wellbutrin sr 150 prices</a:t>
            </a:r>
            <a:br/>
            <a:r>
              <a:rPr b="false" i="false" strike="noStrike" sz="1200" u="none">
                <a:solidFill>
                  <a:srgbClr val="FFFFFF"/>
                </a:solidFill>
                <a:latin typeface="Calibri"/>
              </a:rPr>
              <a:t>Buy the event that roughly 70 percent of men experience very important everywhere on forums or malware</a:t>
            </a:r>
            <a:br/>
            <a:r>
              <a:rPr b="false" i="false" strike="noStrike" sz="1200" u="none">
                <a:solidFill>
                  <a:srgbClr val="FFFFFF"/>
                </a:solidFill>
                <a:latin typeface="Calibri"/>
              </a:rPr>
              <a:t>cheap wellbutrin</a:t>
            </a:r>
            <a:br/>
            <a:r>
              <a:rPr b="false" i="false" strike="noStrike" sz="1200" u="none">
                <a:solidFill>
                  <a:srgbClr val="FFFFFF"/>
                </a:solidFill>
                <a:latin typeface="Calibri"/>
              </a:rPr>
              <a:t>buy wellbutrin online uk</a:t>
            </a:r>
            <a:br/>
            <a:r>
              <a:rPr b="false" i="false" strike="noStrike" sz="1200" u="none">
                <a:solidFill>
                  <a:srgbClr val="FFFFFF"/>
                </a:solidFill>
                <a:latin typeface="Calibri"/>
              </a:rPr>
              <a:t>It is a spiritual problem not a brain chemical imbalance as we have been led to believe</a:t>
            </a:r>
            <a:br/>
            <a:r>
              <a:rPr b="false" i="false" strike="noStrike" sz="1200" u="none">
                <a:solidFill>
                  <a:srgbClr val="FFFFFF"/>
                </a:solidFill>
                <a:latin typeface="Calibri"/>
              </a:rPr>
              <a:t>cost of wellbutrin xl 150 mg 24 hr</a:t>
            </a:r>
            <a:br/>
            <a:r>
              <a:rPr b="false" i="false" strike="noStrike" sz="1200" u="none">
                <a:solidFill>
                  <a:srgbClr val="FFFFFF"/>
                </a:solidFill>
                <a:latin typeface="Calibri"/>
              </a:rPr>
              <a:t>no rx wellbutrin</a:t>
            </a:r>
            <a:b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taking 600 mg wellbutrin xl</a:t>
            </a:r>
            <a:br/>
            <a:r>
              <a:rPr b="false" i="false" strike="noStrike" sz="1200" u="none">
                <a:solidFill>
                  <a:srgbClr val="FFFFFF"/>
                </a:solidFill>
                <a:latin typeface="Calibri"/>
              </a:rPr>
              <a:t>how to order wellbutrin online</a:t>
            </a:r>
            <a:br/>
            <a:r>
              <a:rPr b="false" i="false" strike="noStrike" sz="1200" u="none">
                <a:solidFill>
                  <a:srgbClr val="FFFFFF"/>
                </a:solidFill>
                <a:latin typeface="Calibri"/>
              </a:rPr>
              <a:t>wellbutrin online no rx</a:t>
            </a:r>
            <a:br/>
            <a:r>
              <a:rPr b="false" i="false" strike="noStrike" sz="1200" u="none">
                <a:solidFill>
                  <a:srgbClr val="FFFFFF"/>
                </a:solidFill>
                <a:latin typeface="Calibri"/>
              </a:rPr>
              <a:t>cost of wellbutrin xl</a:t>
            </a:r>
            <a:br/>
            <a:r>
              <a:rPr b="false" i="false" strike="noStrike" sz="1200" u="none">
                <a:solidFill>
                  <a:srgbClr val="FFFFFF"/>
                </a:solidFill>
                <a:latin typeface="Calibri"/>
              </a:rPr>
              <a:t>This will let your doctor know and understand where you are so that she may determine whether you can continue weaning or if a different medication is needed.</a:t>
            </a:r>
            <a:br/>
            <a:r>
              <a:rPr b="false" i="false" strike="noStrike" sz="1200" u="none">
                <a:solidFill>
                  <a:srgbClr val="FFFFFF"/>
                </a:solidFill>
                <a:latin typeface="Calibri"/>
              </a:rPr>
              <a:t>cheaptest generic wellbutrin pharmacy</a:t>
            </a:r>
            <a:br/>
            <a:r>
              <a:rPr b="false" i="false" strike="noStrike" sz="1200" u="none">
                <a:solidFill>
                  <a:srgbClr val="FFFFFF"/>
                </a:solidFill>
                <a:latin typeface="Calibri"/>
              </a:rPr>
              <a:t>wellbutrin ms</a:t>
            </a:r>
            <a:br/>
            <a:r>
              <a:rPr b="false" i="false" strike="noStrike" sz="1200" u="none">
                <a:solidFill>
                  <a:srgbClr val="FFFFFF"/>
                </a:solidFill>
                <a:latin typeface="Calibri"/>
              </a:rPr>
              <a:t>generic wellbutrin price</a:t>
            </a:r>
            <a:br/>
            <a:r>
              <a:rPr b="false" i="false" strike="noStrike" sz="1200" u="none">
                <a:solidFill>
                  <a:srgbClr val="FFFFFF"/>
                </a:solidFill>
                <a:latin typeface="Calibri"/>
              </a:rPr>
              <a:t>buy wellbutrin xl cheap</a:t>
            </a:r>
            <a:br/>
            <a:r>
              <a:rPr b="false" i="false" strike="noStrike" sz="1200" u="none">
                <a:solidFill>
                  <a:srgbClr val="FFFFFF"/>
                </a:solidFill>
                <a:latin typeface="Calibri"/>
              </a:rPr>
              <a:t>buy wellbutrin online no rx</a:t>
            </a:r>
            <a:br/>
            <a:r>
              <a:rPr b="false" i="false" strike="noStrike" sz="1200" u="none">
                <a:solidFill>
                  <a:srgbClr val="FFFFFF"/>
                </a:solidFill>
                <a:latin typeface="Calibri"/>
              </a:rPr>
              <a:t>That is, wherever patients are in the guideline diagram, they can remain on their medication so long as their symptoms remain in remission</a:t>
            </a:r>
            <a:br/>
            <a:r>
              <a:rPr b="false" i="false" strike="noStrike" sz="1200" u="none">
                <a:solidFill>
                  <a:srgbClr val="FFFFFF"/>
                </a:solidFill>
                <a:latin typeface="Calibri"/>
              </a:rPr>
              <a:t>cost of generic bupropion</a:t>
            </a:r>
            <a:br/>
            <a:r>
              <a:rPr b="false" i="false" strike="noStrike" sz="1200" u="none">
                <a:solidFill>
                  <a:srgbClr val="FFFFFF"/>
                </a:solidFill>
                <a:latin typeface="Calibri"/>
              </a:rPr>
              <a:t>wellbutrin sr 100 mg twice daily</a:t>
            </a:r>
            <a:br/>
            <a:r>
              <a:rPr b="false" i="false" strike="noStrike" sz="1200" u="none">
                <a:solidFill>
                  <a:srgbClr val="FFFFFF"/>
                </a:solidFill>
                <a:latin typeface="Calibri"/>
              </a:rPr>
              <a:t>I was on Celexa for over a decade</a:t>
            </a:r>
            <a:br/>
            <a:r>
              <a:rPr b="false" i="false" strike="noStrike" sz="1200" u="none">
                <a:solidFill>
                  <a:srgbClr val="FFFFFF"/>
                </a:solidFill>
                <a:latin typeface="Calibri"/>
              </a:rPr>
              <a:t>purchase wellbutrin no prescription</a:t>
            </a:r>
            <a:br/>
            <a:r>
              <a:rPr b="false" i="false" strike="noStrike" sz="1200" u="none">
                <a:solidFill>
                  <a:srgbClr val="FFFFFF"/>
                </a:solidFill>
                <a:latin typeface="Calibri"/>
              </a:rPr>
              <a:t>do i need a prescription for wellbutrin</a:t>
            </a:r>
            <a:br/>
            <a:r>
              <a:rPr b="false" i="false" strike="noStrike" sz="1200" u="none">
                <a:solidFill>
                  <a:srgbClr val="FFFFFF"/>
                </a:solidFill>
                <a:latin typeface="Calibri"/>
              </a:rPr>
              <a:t>300 mg wellbutrin lot</a:t>
            </a:r>
            <a: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 name="Background" descr="Background"/>
          <p:cNvPicPr>
            <a:picLocks noChangeAspect="1"/>
          </p:cNvPicPr>
          <p:nvPr/>
        </p:nvPicPr>
        <p:blipFill>
          <a:blip r:embed="rId2"/>
          <a:stretch>
            <a:fillRect/>
          </a:stretch>
        </p:blipFill>
        <p:spPr>
          <a:xfrm rot="0">
            <a:off x="0" y="0"/>
            <a:ext cx="11334750" cy="6858000"/>
          </a:xfrm>
          <a:prstGeom prst="rect">
            <a:avLst/>
          </a:prstGeom>
        </p:spPr>
      </p:pic>
      <p:sp>
        <p:nvSpPr>
          <p:cNvPr id="2" name=""/>
          <p:cNvSpPr txBox="1"/>
          <p:nvPr/>
        </p:nvSpPr>
        <p:spPr>
          <a:xfrm rot="0">
            <a:off x="95250" y="95250"/>
            <a:ext cx="8858250" cy="5715000"/>
          </a:xfrm>
          <a:prstGeom prst="rect"/>
          <a:noFill/>
        </p:spPr>
        <p:txBody>
          <a:bodyPr wrap="square" rtlCol="0">
            <a:spAutoFit/>
          </a:bodyPr>
          <a:lstStyle/>
          <a:p>
            <a:pPr algn="l" fontAlgn="base" indent="0" lvl="0"/>
            <a:r>
              <a:rPr b="false" i="false" strike="noStrike" sz="1200" u="none">
                <a:solidFill>
                  <a:srgbClr val="FFFFFF"/>
                </a:solidFill>
                <a:latin typeface="Calibri"/>
              </a:rPr>
              <a:t>watson labs generic wellbutrin xl</a:t>
            </a:r>
            <a:br/>
            <a:r>
              <a:rPr b="false" i="false" strike="noStrike" sz="1200" u="none">
                <a:solidFill>
                  <a:srgbClr val="FFFFFF"/>
                </a:solidFill>
                <a:latin typeface="Calibri"/>
              </a:rPr>
              <a:t>Saturday was Kornheiser0Is 65th birthday.</a:t>
            </a:r>
            <a:b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Jcob Mons</dc:creator>
  <cp:lastModifiedBy>Unknown Creator</cp:lastModifiedBy>
  <dcterms:created xsi:type="dcterms:W3CDTF">2015-12-20T01:17:12+04:00</dcterms:created>
  <dcterms:modified xsi:type="dcterms:W3CDTF">2015-12-20T01:17:12+04:00</dcterms:modified>
  <dc:title>Buy Wellbutrin Xl Canada - Buying Wellbutrin Uk</dc:title>
  <dc:description>Bupropion xl 150 mg generic manufacturers, buying wellbutrin xl online, 200 mg wellbutrin sr, wellbutrin sr discount coupons, best price wellbutrin xl 300mg, buy bupropion online australia, wellbutrin online no rx</dc:description>
  <dc:subject>Buy Wellbutrin Xl Canada - Buying Wellbutrin Uk</dc:subject>
  <cp:keywords>wellbutrin xl discount program, generic bupropion xl reviews, buy wellbutrin xl 300, wellbutrin sr 300 mg, generic wellbutrin problems watson, wellbutrin xl generic no prescription, wellbutrin xl cost canada, cheapest price wellbutrin, 75 mg wellbutrin xl, cost of wellbutrin xl 150 mg 24 hr</cp:keywords>
  <cp:category/>
</cp:coreProperties>
</file>