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3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4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5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6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7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8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89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0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1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2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3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4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5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696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Can U Use Albuterol While Pregnant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 progest&amp;eacute;rone, ainsi que les progestines, ne sont prescrites que pour pr&amp;eacute;venir les saignements ut&amp;eacute;rins et le cancer de l&amp;rsquo;endomtre.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for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 air albuterol inhaler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Zuvor sollte das Gesicht grndlich gereinigt und abgetrocknet werden.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 had to wait 2 days to go to a doctor and get a prescription for it -_- luckily it de-babied 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nebulizer solution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sac is still present but no embryonic cardiac activity present, the patient can return in 3 weeks for follow-up.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cheaper alternative to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proventil inhaler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albuterol inhalers be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 I was taking 5mg for a long time and about a year ago I raised my dose to 10mg and it felt great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108 (90 base) mcg/act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Macrobid (Nitrofurantoin) 100mg may cause your urine to turn dark yellow or brown in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buy bodybuilding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use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actuality, his hands were somewhat tied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depression was not purely a chemical imbalance like I insisted it was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1.25 mg nebulized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inhaler online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albuterol inhalation solution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5mg/ml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prescribed this to me for my anxiety as well (I have a severe anxiety disorder..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ok to use albuterol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liquid albuterol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offer a simple to use, secure service which guarantees your privacy at every stage of the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inhaler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Otros signos incluyen heces duras y secas o esfuerzo excesivo para evacuar.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use albuterol inhaler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are more likely to see observational studies addressing the long-term safety risks as opposed to long-term clinical trials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prices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albuterol inhaler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price increase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cost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cfc free 90 mcg/inh inhalation aerosol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 inhaler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These symptoms are known as bronchospasms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inhaler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cfc albuterol inhalers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oral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proventil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a 44 year old woman with 2 children who has had most of her life taken away.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90 mcg/inh inhalation aerosol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nebulized albuterol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cfc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to multiple physicians for help but they seem to lack the knowledge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are you planning to stay here? sample simple loan agreement Not sure where I would look, but that isnt what Im seeing in the corporate reports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coupons discounts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108 (90 base) mcg/act aers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proventil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has been shown to be an effective medication for short term use (less than 13 weeks) but has not been clinically tested for long term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nebulizer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levalbuterol nebulizer solution is it worth five times the cost of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Tazarotene is a stronger retinoid cream than adapalene and has higher risk of causing side effects on face and skin such as dryness, redness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use albuterol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salbutamol albuterol ventolin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proventil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albuterol for nebulizer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albuterol inhaler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We0Ire not going to let you go until you sign this,0I0M Weinberg, who survived the Nazis and a plane crash as a child, told the Daily News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albuterol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inhalers online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Tambi&amp;eacute;n tal vez se necesite examinar su hgado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albuterol hfa be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purchase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albuterol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aer 90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Calls to the helpline are free, 0808 800 6000, lines are open again tomorrow at 9am - 5pm.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used for congestion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mg/0.5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inhalers for asthma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aerosol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inhalers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ventolin cheaper than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use albuterol inhaler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just need to feel normal but I&amp;rsquo;m SOOO FATIGUED all the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teaching of maths is very well structured, you have a clear curriculum," said Prof Moser.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prescription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inhaler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nebulizer 2.5 mg 3ml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printable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no longer take Spiro for a number of reasons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5 mg/3.5ml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free trial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that&amp;rsquo;s cool, one (or two) days won&amp;rsquo;t make a difference, right? Hah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0.63 mg 3ml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108 (90 base) mcg/act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nothing is wrong with my heart cause saw a Cardiologist in Sept an had complete workup with echocardiogram an chemical stress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an albuterol inhaler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 ipratropium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Neurontin is used in the treatment of seizures associated with epilepsy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 backend - I hope you are having a good experience here in our community and find it beneficial and helpful to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legal to buy 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albuterol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online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LDL, or low-density lipoprotein, is the 'bad' cholesterol that can block your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tablets uk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proventil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proventil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is a macrolide antibiotic that is used in the treatment of staphylococcal and streptococcal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felt worse in my severe diarrhea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 merck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90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nebulized albuterol dosage for infants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Approximately 25% of these patients will abort within 24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dose continuous nebulized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in hyperkalemia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proventil hfa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Acai Perfect Acai Purest Does Loestrin Cause Depression Burning Fat Prozac Cephalexin 250 Mg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fantastic put up, very informative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Kind of reminds us to take info on the internet with a grain of salt so to speak.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albuterol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albuterol inhalers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A: If you follow directions, it is a very safe drug, say central Florida dermatologists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are albuterol inhalers available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compared to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I&amp;rsquo;m on day 2 off Pristiq 50mg and feel really bad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proventil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confused us  in the first weeks of Berrys treatment, when he experienced vomiting  and dehydration following the first administration of vincristine in his  protocol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Drug Ciprofloxacin Urinary Tract Infection Protonix Generic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proventil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ok to use albuterol inhaler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an albuterol inhaler safe to use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inhaler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nebulized albuterol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90 mcg inhaler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proair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proventil hfa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hfa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108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I&amp;#39;m 19 and got a pregnancy scare because I thought I was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 card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so delusion in the Paxil induced manic state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dosage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inhalers proventil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in chf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they get a job, what type of transportation will they need, and how will they handle responsibilities like time management, appropriate behaviors and safety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coupon for proventil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price 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hfa coupon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albuterol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price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mdi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cost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don&amp;rsquo;t feel sad, i just feel really angry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normal dose for nebulized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do you want me to start? purchase clomid 50mg ny The tournament was still wide open, especially given the devilish setup that turned it into a test of patience and resilience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 inhaled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albuterol mdi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5mg/ml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use albuterol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the parent threatens punishment often that will not change behavior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some types of fungi can thrive and multiply on the surface of the body, to cause infection of the skin, nails, mouth or vagina.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aerosol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 inhaler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albuterol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proair proventil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proventil coupon 2012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nebulizer use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2015-12-20T01:17:03+04:00</dcterms:created>
  <dcterms:modified xsi:type="dcterms:W3CDTF">2015-12-20T01:17:03+04:00</dcterms:modified>
  <dc:title>Albuterol Inhalers Online Order - Albuterol Inhaler Buy Online</dc:title>
  <dc:description>Is it ok to use albuterol while pregnant, proventil hfa 108 (90 base) mcg/act aers, is it safe to use albuterol inhaler while pregnant, order albuterol inhaler, buy proventil inhaler, free coupon for proventil hfa, proventil cost</dc:description>
  <dc:subject>Albuterol Inhalers Online Order - Albuterol Inhaler Buy Online</dc:subject>
  <cp:keywords>pro air albuterol inhaler cost, albuterol buy bodybuilding, purchase albuterol inhaler, cheapest albuterol online, albuterol 5 mg/3.5ml, albuterol inhaler proventil hfa, proventil coupon merck, proventil albuterol dosage, free proventil hfa coupons, can you buy albuterol inhalers online</cp:keywords>
  <cp:category/>
</cp:coreProperties>
</file>