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1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1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1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1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1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1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1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1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1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2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2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2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2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2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2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Estrace 2mg Ivf</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For example interviewers might soybeans and wheat grown shutters of the two.</a:t>
            </a:r>
            <a:br/>
            <a:r>
              <a:rPr b="false" i="false" strike="noStrike" sz="1200" u="none">
                <a:solidFill>
                  <a:srgbClr val="FFFFFF"/>
                </a:solidFill>
                <a:latin typeface="Calibri"/>
              </a:rPr>
              <a:t>purchase estradiol cream</a:t>
            </a:r>
            <a:br/>
            <a:r>
              <a:rPr b="false" i="false" strike="noStrike" sz="1200" u="none">
                <a:solidFill>
                  <a:srgbClr val="FFFFFF"/>
                </a:solidFill>
                <a:latin typeface="Calibri"/>
              </a:rPr>
              <a:t>It can even be fatal to yourunborn baby.</a:t>
            </a:r>
            <a:br/>
            <a:r>
              <a:rPr b="false" i="false" strike="noStrike" sz="1200" u="none">
                <a:solidFill>
                  <a:srgbClr val="FFFFFF"/>
                </a:solidFill>
                <a:latin typeface="Calibri"/>
              </a:rPr>
              <a:t>estrace pills online</a:t>
            </a:r>
            <a:br/>
            <a:r>
              <a:rPr b="false" i="false" strike="noStrike" sz="1200" u="none">
                <a:solidFill>
                  <a:srgbClr val="FFFFFF"/>
                </a:solidFill>
                <a:latin typeface="Calibri"/>
              </a:rPr>
              <a:t>how much does estrace cream cost</a:t>
            </a:r>
            <a:br/>
            <a:r>
              <a:rPr b="false" i="false" strike="noStrike" sz="1200" u="none">
                <a:solidFill>
                  <a:srgbClr val="FFFFFF"/>
                </a:solidFill>
                <a:latin typeface="Calibri"/>
              </a:rPr>
              <a:t>estradiol transdermal patch generic</a:t>
            </a:r>
            <a:br/>
            <a:r>
              <a:rPr b="false" i="false" strike="noStrike" sz="1200" u="none">
                <a:solidFill>
                  <a:srgbClr val="FFFFFF"/>
                </a:solidFill>
                <a:latin typeface="Calibri"/>
              </a:rPr>
              <a:t>estrace tablets manufacturer</a:t>
            </a:r>
            <a:br/>
            <a:r>
              <a:rPr b="false" i="false" strike="noStrike" sz="1200" u="none">
                <a:solidFill>
                  <a:srgbClr val="FFFFFF"/>
                </a:solidFill>
                <a:latin typeface="Calibri"/>
              </a:rPr>
              <a:t>estrace tablets ivf</a:t>
            </a:r>
            <a:br/>
            <a:r>
              <a:rPr b="false" i="false" strike="noStrike" sz="1200" u="none">
                <a:solidFill>
                  <a:srgbClr val="FFFFFF"/>
                </a:solidFill>
                <a:latin typeface="Calibri"/>
              </a:rPr>
              <a:t>Caution patients about operating hazardous machinery,including automobiles, until they are reasonably certain that PRISTIQ therapydoes not adversely affect their ability to engage in such activities.</a:t>
            </a:r>
            <a:br/>
            <a:r>
              <a:rPr b="false" i="false" strike="noStrike" sz="1200" u="none">
                <a:solidFill>
                  <a:srgbClr val="FFFFFF"/>
                </a:solidFill>
                <a:latin typeface="Calibri"/>
              </a:rPr>
              <a:t>where to buy estradiol gel</a:t>
            </a:r>
            <a:br/>
            <a:r>
              <a:rPr b="false" i="false" strike="noStrike" sz="1200" u="none">
                <a:solidFill>
                  <a:srgbClr val="FFFFFF"/>
                </a:solidFill>
                <a:latin typeface="Calibri"/>
              </a:rPr>
              <a:t>Synthroid wasn&amp;rsquo;t working well for me, so after 10 years I decided to stop taking it, cold turkey</a:t>
            </a:r>
            <a:br/>
            <a:r>
              <a:rPr b="false" i="false" strike="noStrike" sz="1200" u="none">
                <a:solidFill>
                  <a:srgbClr val="FFFFFF"/>
                </a:solidFill>
                <a:latin typeface="Calibri"/>
              </a:rPr>
              <a:t>estradiol patch cheap</a:t>
            </a:r>
            <a:br/>
            <a:r>
              <a:rPr b="false" i="false" strike="noStrike" sz="1200" u="none">
                <a:solidFill>
                  <a:srgbClr val="FFFFFF"/>
                </a:solidFill>
                <a:latin typeface="Calibri"/>
              </a:rPr>
              <a:t>estrace cream coupon offers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done some research and apparently this is a very common side effect of this injection</a:t>
            </a:r>
            <a:br/>
            <a:r>
              <a:rPr b="false" i="false" strike="noStrike" sz="1200" u="none">
                <a:solidFill>
                  <a:srgbClr val="FFFFFF"/>
                </a:solidFill>
                <a:latin typeface="Calibri"/>
              </a:rPr>
              <a:t>estradiol patch online pharmacy</a:t>
            </a:r>
            <a:br/>
            <a:r>
              <a:rPr b="false" i="false" strike="noStrike" sz="1200" u="none">
                <a:solidFill>
                  <a:srgbClr val="FFFFFF"/>
                </a:solidFill>
                <a:latin typeface="Calibri"/>
              </a:rPr>
              <a:t>Evo i ja da se pridruzim,sto se lekova tice treba posebnu paznju obratiti na lekove namenjene psihijatriskim poremecajima npr</a:t>
            </a:r>
            <a:br/>
            <a:r>
              <a:rPr b="false" i="false" strike="noStrike" sz="1200" u="none">
                <a:solidFill>
                  <a:srgbClr val="FFFFFF"/>
                </a:solidFill>
                <a:latin typeface="Calibri"/>
              </a:rPr>
              <a:t>estrace cream generic purchase</a:t>
            </a:r>
            <a:br/>
            <a:r>
              <a:rPr b="false" i="false" strike="noStrike" sz="1200" u="none">
                <a:solidFill>
                  <a:srgbClr val="FFFFFF"/>
                </a:solidFill>
                <a:latin typeface="Calibri"/>
              </a:rPr>
              <a:t>Happened several times and I just quit taking it</a:t>
            </a:r>
            <a:br/>
            <a:r>
              <a:rPr b="false" i="false" strike="noStrike" sz="1200" u="none">
                <a:solidFill>
                  <a:srgbClr val="FFFFFF"/>
                </a:solidFill>
                <a:latin typeface="Calibri"/>
              </a:rPr>
              <a:t>estrace tablets reviews</a:t>
            </a:r>
            <a:br/>
            <a:r>
              <a:rPr b="false" i="false" strike="noStrike" sz="1200" u="none">
                <a:solidFill>
                  <a:srgbClr val="FFFFFF"/>
                </a:solidFill>
                <a:latin typeface="Calibri"/>
              </a:rPr>
              <a:t>is there a generic estradiol patch</a:t>
            </a:r>
            <a:br/>
            <a:r>
              <a:rPr b="false" i="false" strike="noStrike" sz="1200" u="none">
                <a:solidFill>
                  <a:srgbClr val="FFFFFF"/>
                </a:solidFill>
                <a:latin typeface="Calibri"/>
              </a:rPr>
              <a:t>Die ertragung erfolgt kurz vor, wend oder nach der Geburt</a:t>
            </a:r>
            <a:br/>
            <a:r>
              <a:rPr b="false" i="false" strike="noStrike" sz="1200" u="none">
                <a:solidFill>
                  <a:srgbClr val="FFFFFF"/>
                </a:solidFill>
                <a:latin typeface="Calibri"/>
              </a:rPr>
              <a:t>estrace tablets</a:t>
            </a:r>
            <a:br/>
            <a:r>
              <a:rPr b="false" i="false" strike="noStrike" sz="1200" u="none">
                <a:solidFill>
                  <a:srgbClr val="FFFFFF"/>
                </a:solidFill>
                <a:latin typeface="Calibri"/>
              </a:rPr>
              <a:t>generic estradiol transdermal patch</a:t>
            </a:r>
            <a:br/>
            <a:r>
              <a:rPr b="false" i="false" strike="noStrike" sz="1200" u="none">
                <a:solidFill>
                  <a:srgbClr val="FFFFFF"/>
                </a:solidFill>
                <a:latin typeface="Calibri"/>
              </a:rPr>
              <a:t>A recent figure is 110 million people around the world with diabetes, most of whom (75 &amp;mdash; 80%) have type 2 diabetes</a:t>
            </a:r>
            <a:br/>
            <a:r>
              <a:rPr b="false" i="false" strike="noStrike" sz="1200" u="none">
                <a:solidFill>
                  <a:srgbClr val="FFFFFF"/>
                </a:solidFill>
                <a:latin typeface="Calibri"/>
              </a:rPr>
              <a:t>off label uses estrace cream</a:t>
            </a:r>
            <a:br/>
            <a:r>
              <a:rPr b="false" i="false" strike="noStrike" sz="1200" u="none">
                <a:solidFill>
                  <a:srgbClr val="FFFFFF"/>
                </a:solidFill>
                <a:latin typeface="Calibri"/>
              </a:rPr>
              <a:t>free estrace cream coupon</a:t>
            </a:r>
            <a:br/>
            <a:r>
              <a:rPr b="false" i="false" strike="noStrike" sz="1200" u="none">
                <a:solidFill>
                  <a:srgbClr val="FFFFFF"/>
                </a:solidFill>
                <a:latin typeface="Calibri"/>
              </a:rPr>
              <a:t>Fuck off, that is not your job, dude</a:t>
            </a:r>
            <a:br/>
            <a:r>
              <a:rPr b="false" i="false" strike="noStrike" sz="1200" u="none">
                <a:solidFill>
                  <a:srgbClr val="FFFFFF"/>
                </a:solidFill>
                <a:latin typeface="Calibri"/>
              </a:rPr>
              <a:t>where can i buy estradiol cream</a:t>
            </a:r>
            <a:br/>
            <a:r>
              <a:rPr b="false" i="false" strike="noStrike" sz="1200" u="none">
                <a:solidFill>
                  <a:srgbClr val="FFFFFF"/>
                </a:solidFill>
                <a:latin typeface="Calibri"/>
              </a:rPr>
              <a:t>generic estradiol tablets</a:t>
            </a:r>
            <a:br/>
            <a:r>
              <a:rPr b="false" i="false" strike="noStrike" sz="1200" u="none">
                <a:solidFill>
                  <a:srgbClr val="FFFFFF"/>
                </a:solidFill>
                <a:latin typeface="Calibri"/>
              </a:rPr>
              <a:t>where can i buy estradiol</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estrace tab 1mg</a:t>
            </a:r>
            <a:br/>
            <a:r>
              <a:rPr b="false" i="false" strike="noStrike" sz="1200" u="none">
                <a:solidFill>
                  <a:srgbClr val="FFFFFF"/>
                </a:solidFill>
                <a:latin typeface="Calibri"/>
              </a:rPr>
              <a:t>Auch kann die Iris (der farbige Teil des Auges) whrend der Operation erschlaffen, was zu einer Schdigung des Auges fhren kann</a:t>
            </a:r>
            <a:br/>
            <a:r>
              <a:rPr b="false" i="false" strike="noStrike" sz="1200" u="none">
                <a:solidFill>
                  <a:srgbClr val="FFFFFF"/>
                </a:solidFill>
                <a:latin typeface="Calibri"/>
              </a:rPr>
              <a:t>estrace cream dosage applicator</a:t>
            </a:r>
            <a:br/>
            <a:r>
              <a:rPr b="false" i="false" strike="noStrike" sz="1200" u="none">
                <a:solidFill>
                  <a:srgbClr val="FFFFFF"/>
                </a:solidFill>
                <a:latin typeface="Calibri"/>
              </a:rPr>
              <a:t>estrace ivf birth defects</a:t>
            </a:r>
            <a:br/>
            <a:r>
              <a:rPr b="false" i="false" strike="noStrike" sz="1200" u="none">
                <a:solidFill>
                  <a:srgbClr val="FFFFFF"/>
                </a:solidFill>
                <a:latin typeface="Calibri"/>
              </a:rPr>
              <a:t>estrace 01 cream cost</a:t>
            </a:r>
            <a:br/>
            <a:r>
              <a:rPr b="false" i="false" strike="noStrike" sz="1200" u="none">
                <a:solidFill>
                  <a:srgbClr val="FFFFFF"/>
                </a:solidFill>
                <a:latin typeface="Calibri"/>
              </a:rPr>
              <a:t>Some SRIs are available in extended-release formulations that may cause fewer side effects</a:t>
            </a:r>
            <a:br/>
            <a:r>
              <a:rPr b="false" i="false" strike="noStrike" sz="1200" u="none">
                <a:solidFill>
                  <a:srgbClr val="FFFFFF"/>
                </a:solidFill>
                <a:latin typeface="Calibri"/>
              </a:rPr>
              <a:t>estrace manufacturer coupon</a:t>
            </a:r>
            <a:br/>
            <a:r>
              <a:rPr b="false" i="false" strike="noStrike" sz="1200" u="none">
                <a:solidFill>
                  <a:srgbClr val="FFFFFF"/>
                </a:solidFill>
                <a:latin typeface="Calibri"/>
              </a:rPr>
              <a:t>cost of estrace pills</a:t>
            </a:r>
            <a:br/>
            <a:r>
              <a:rPr b="false" i="false" strike="noStrike" sz="1200" u="none">
                <a:solidFill>
                  <a:srgbClr val="FFFFFF"/>
                </a:solidFill>
                <a:latin typeface="Calibri"/>
              </a:rPr>
              <a:t>estrace cost cream</a:t>
            </a:r>
            <a:br/>
            <a:r>
              <a:rPr b="false" i="false" strike="noStrike" sz="1200" u="none">
                <a:solidFill>
                  <a:srgbClr val="FFFFFF"/>
                </a:solidFill>
                <a:latin typeface="Calibri"/>
              </a:rPr>
              <a:t>You do not need to identify yourself as "the pill taker" if you, or any of your friends that are of-age, regardless of gender, are buying the pill.</a:t>
            </a:r>
            <a:br/>
            <a:r>
              <a:rPr b="false" i="false" strike="noStrike" sz="1200" u="none">
                <a:solidFill>
                  <a:srgbClr val="FFFFFF"/>
                </a:solidFill>
                <a:latin typeface="Calibri"/>
              </a:rPr>
              <a:t>best price estrace cream</a:t>
            </a:r>
            <a:br/>
            <a:r>
              <a:rPr b="false" i="false" strike="noStrike" sz="1200" u="none">
                <a:solidFill>
                  <a:srgbClr val="FFFFFF"/>
                </a:solidFill>
                <a:latin typeface="Calibri"/>
              </a:rPr>
              <a:t>estrace estradiol cream</a:t>
            </a:r>
            <a:br/>
            <a:r>
              <a:rPr b="false" i="false" strike="noStrike" sz="1200" u="none">
                <a:solidFill>
                  <a:srgbClr val="FFFFFF"/>
                </a:solidFill>
                <a:latin typeface="Calibri"/>
              </a:rPr>
              <a:t>estrace cream coupon</a:t>
            </a:r>
            <a:br/>
            <a:r>
              <a:rPr b="false" i="false" strike="noStrike" sz="1200" u="none">
                <a:solidFill>
                  <a:srgbClr val="FFFFFF"/>
                </a:solidFill>
                <a:latin typeface="Calibri"/>
              </a:rPr>
              <a:t>Appirios la farmac&amp;eacute;utica espacio, de relaciones profesionales</a:t>
            </a:r>
            <a:br/>
            <a:r>
              <a:rPr b="false" i="false" strike="noStrike" sz="1200" u="none">
                <a:solidFill>
                  <a:srgbClr val="FFFFFF"/>
                </a:solidFill>
                <a:latin typeface="Calibri"/>
              </a:rPr>
              <a:t>estrace 2 mg</a:t>
            </a:r>
            <a:br/>
            <a:r>
              <a:rPr b="false" i="false" strike="noStrike" sz="1200" u="none">
                <a:solidFill>
                  <a:srgbClr val="FFFFFF"/>
                </a:solidFill>
                <a:latin typeface="Calibri"/>
              </a:rPr>
              <a:t>Neither is better for most who suffer body aches/pains</a:t>
            </a:r>
            <a:br/>
            <a:r>
              <a:rPr b="false" i="false" strike="noStrike" sz="1200" u="none">
                <a:solidFill>
                  <a:srgbClr val="FFFFFF"/>
                </a:solidFill>
                <a:latin typeface="Calibri"/>
              </a:rPr>
              <a:t>estrace ivf fet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estrace cream 1mg</a:t>
            </a:r>
            <a:br/>
            <a:r>
              <a:rPr b="false" i="false" strike="noStrike" sz="1200" u="none">
                <a:solidFill>
                  <a:srgbClr val="FFFFFF"/>
                </a:solidFill>
                <a:latin typeface="Calibri"/>
              </a:rPr>
              <a:t>estrace 1mg tab</a:t>
            </a:r>
            <a:br/>
            <a:r>
              <a:rPr b="false" i="false" strike="noStrike" sz="1200" u="none">
                <a:solidFill>
                  <a:srgbClr val="FFFFFF"/>
                </a:solidFill>
                <a:latin typeface="Calibri"/>
              </a:rPr>
              <a:t>It cannot be mixed with many other migraine intervention treatments.</a:t>
            </a:r>
            <a:br/>
            <a:r>
              <a:rPr b="false" i="false" strike="noStrike" sz="1200" u="none">
                <a:solidFill>
                  <a:srgbClr val="FFFFFF"/>
                </a:solidFill>
                <a:latin typeface="Calibri"/>
              </a:rPr>
              <a:t>what is the cost of estrace cream</a:t>
            </a:r>
            <a:br/>
            <a:r>
              <a:rPr b="false" i="false" strike="noStrike" sz="1200" u="none">
                <a:solidFill>
                  <a:srgbClr val="FFFFFF"/>
                </a:solidFill>
                <a:latin typeface="Calibri"/>
              </a:rPr>
              <a:t>More often then not a person gets hooked on prescription drugs without solving their problem.</a:t>
            </a:r>
            <a:br/>
            <a:r>
              <a:rPr b="false" i="false" strike="noStrike" sz="1200" u="none">
                <a:solidFill>
                  <a:srgbClr val="FFFFFF"/>
                </a:solidFill>
                <a:latin typeface="Calibri"/>
              </a:rPr>
              <a:t>estrace cream applicator directions</a:t>
            </a:r>
            <a:br/>
            <a:r>
              <a:rPr b="false" i="false" strike="noStrike" sz="1200" u="none">
                <a:solidFill>
                  <a:srgbClr val="FFFFFF"/>
                </a:solidFill>
                <a:latin typeface="Calibri"/>
              </a:rPr>
              <a:t>generic estradiol gel</a:t>
            </a:r>
            <a:br/>
            <a:r>
              <a:rPr b="false" i="false" strike="noStrike" sz="1200" u="none">
                <a:solidFill>
                  <a:srgbClr val="FFFFFF"/>
                </a:solidFill>
                <a:latin typeface="Calibri"/>
              </a:rPr>
              <a:t>Wellicht zijn de puistjes keratosis pilaris: http://jetskeultee.nl/rode-bultjes-op-je-huid-keratosis-pilaris/obj7777484</a:t>
            </a:r>
            <a:br/>
            <a:r>
              <a:rPr b="false" i="false" strike="noStrike" sz="1200" u="none">
                <a:solidFill>
                  <a:srgbClr val="FFFFFF"/>
                </a:solidFill>
                <a:latin typeface="Calibri"/>
              </a:rPr>
              <a:t>estrace ivf pregnancy</a:t>
            </a:r>
            <a:br/>
            <a:r>
              <a:rPr b="false" i="false" strike="noStrike" sz="1200" u="none">
                <a:solidFill>
                  <a:srgbClr val="FFFFFF"/>
                </a:solidFill>
                <a:latin typeface="Calibri"/>
              </a:rPr>
              <a:t>buy estradiol cream</a:t>
            </a:r>
            <a:br/>
            <a:r>
              <a:rPr b="false" i="false" strike="noStrike" sz="1200" u="none">
                <a:solidFill>
                  <a:srgbClr val="FFFFFF"/>
                </a:solidFill>
                <a:latin typeface="Calibri"/>
              </a:rPr>
              <a:t>I was found to have HashiMoto&amp;rsquo;s a year and a half ago after my thyroid was damaged during spinal surgery</a:t>
            </a:r>
            <a:br/>
            <a:r>
              <a:rPr b="false" i="false" strike="noStrike" sz="1200" u="none">
                <a:solidFill>
                  <a:srgbClr val="FFFFFF"/>
                </a:solidFill>
                <a:latin typeface="Calibri"/>
              </a:rPr>
              <a:t>low cost estrace cream</a:t>
            </a:r>
            <a:br/>
            <a:r>
              <a:rPr b="false" i="false" strike="noStrike" sz="1200" u="none">
                <a:solidFill>
                  <a:srgbClr val="FFFFFF"/>
                </a:solidFill>
                <a:latin typeface="Calibri"/>
              </a:rPr>
              <a:t>Ik ben nog altijd op zoek naar een vervangings product voor mijn zelfbruiner</a:t>
            </a:r>
            <a:br/>
            <a:r>
              <a:rPr b="false" i="false" strike="noStrike" sz="1200" u="none">
                <a:solidFill>
                  <a:srgbClr val="FFFFFF"/>
                </a:solidFill>
                <a:latin typeface="Calibri"/>
              </a:rPr>
              <a:t>estradiol manufacturer backorder</a:t>
            </a:r>
            <a:br/>
            <a:r>
              <a:rPr b="false" i="false" strike="noStrike" sz="1200" u="none">
                <a:solidFill>
                  <a:srgbClr val="FFFFFF"/>
                </a:solidFill>
                <a:latin typeface="Calibri"/>
              </a:rPr>
              <a:t>estrace costco</a:t>
            </a:r>
            <a:br/>
            <a:r>
              <a:rPr b="false" i="false" strike="noStrike" sz="1200" u="none">
                <a:solidFill>
                  <a:srgbClr val="FFFFFF"/>
                </a:solidFill>
                <a:latin typeface="Calibri"/>
              </a:rPr>
              <a:t>estrace cream coupon 2013</a:t>
            </a:r>
            <a:br/>
            <a:r>
              <a:rPr b="false" i="false" strike="noStrike" sz="1200" u="none">
                <a:solidFill>
                  <a:srgbClr val="FFFFFF"/>
                </a:solidFill>
                <a:latin typeface="Calibri"/>
              </a:rPr>
              <a:t>En adultos se recomienda iniciar el tratamiento con medio, uno o dos comprimidos (20 a 80 mg de furosemida) diarios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estrace coupons</a:t>
            </a:r>
            <a:br/>
            <a:r>
              <a:rPr b="false" i="false" strike="noStrike" sz="1200" u="none">
                <a:solidFill>
                  <a:srgbClr val="FFFFFF"/>
                </a:solidFill>
                <a:latin typeface="Calibri"/>
              </a:rPr>
              <a:t>Abilify (aripiprazole) is in a class of medications called atypical antipsychotics</a:t>
            </a:r>
            <a:br/>
            <a:r>
              <a:rPr b="false" i="false" strike="noStrike" sz="1200" u="none">
                <a:solidFill>
                  <a:srgbClr val="FFFFFF"/>
                </a:solidFill>
                <a:latin typeface="Calibri"/>
              </a:rPr>
              <a:t>what is estrace vag cream</a:t>
            </a:r>
            <a:br/>
            <a:r>
              <a:rPr b="false" i="false" strike="noStrike" sz="1200" u="none">
                <a:solidFill>
                  <a:srgbClr val="FFFFFF"/>
                </a:solidFill>
                <a:latin typeface="Calibri"/>
              </a:rPr>
              <a:t>That line of thinking has changed in us humans recently though</a:t>
            </a:r>
            <a:br/>
            <a:r>
              <a:rPr b="false" i="false" strike="noStrike" sz="1200" u="none">
                <a:solidFill>
                  <a:srgbClr val="FFFFFF"/>
                </a:solidFill>
                <a:latin typeface="Calibri"/>
              </a:rPr>
              <a:t>is there a generic equivalent for estrace cream</a:t>
            </a:r>
            <a:br/>
            <a:r>
              <a:rPr b="false" i="false" strike="noStrike" sz="1200" u="none">
                <a:solidFill>
                  <a:srgbClr val="FFFFFF"/>
                </a:solidFill>
                <a:latin typeface="Calibri"/>
              </a:rPr>
              <a:t>buy estrace online uk</a:t>
            </a:r>
            <a:br/>
            <a:r>
              <a:rPr b="false" i="false" strike="noStrike" sz="1200" u="none">
                <a:solidFill>
                  <a:srgbClr val="FFFFFF"/>
                </a:solidFill>
                <a:latin typeface="Calibri"/>
              </a:rPr>
              <a:t>But I dunno if I can believe any of the stuff written above without solid proof</a:t>
            </a:r>
            <a:br/>
            <a:r>
              <a:rPr b="false" i="false" strike="noStrike" sz="1200" u="none">
                <a:solidFill>
                  <a:srgbClr val="FFFFFF"/>
                </a:solidFill>
                <a:latin typeface="Calibri"/>
              </a:rPr>
              <a:t>buy estrace</a:t>
            </a:r>
            <a:br/>
            <a:r>
              <a:rPr b="false" i="false" strike="noStrike" sz="1200" u="none">
                <a:solidFill>
                  <a:srgbClr val="FFFFFF"/>
                </a:solidFill>
                <a:latin typeface="Calibri"/>
              </a:rPr>
              <a:t>generic form of estrace cream</a:t>
            </a:r>
            <a:br/>
            <a:r>
              <a:rPr b="false" i="false" strike="noStrike" sz="1200" u="none">
                <a:solidFill>
                  <a:srgbClr val="FFFFFF"/>
                </a:solidFill>
                <a:latin typeface="Calibri"/>
              </a:rPr>
              <a:t>If they do occur, the side effects of Generic for Aldactone* are most likely to be minor and temporary</a:t>
            </a:r>
            <a:br/>
            <a:r>
              <a:rPr b="false" i="false" strike="noStrike" sz="1200" u="none">
                <a:solidFill>
                  <a:srgbClr val="FFFFFF"/>
                </a:solidFill>
                <a:latin typeface="Calibri"/>
              </a:rPr>
              <a:t>cheap estradiol pills</a:t>
            </a:r>
            <a:br/>
            <a:r>
              <a:rPr b="false" i="false" strike="noStrike" sz="1200" u="none">
                <a:solidFill>
                  <a:srgbClr val="FFFFFF"/>
                </a:solidFill>
                <a:latin typeface="Calibri"/>
              </a:rPr>
              <a:t>what is estrace cream</a:t>
            </a:r>
            <a:br/>
            <a:r>
              <a:rPr b="false" i="false" strike="noStrike" sz="1200" u="none">
                <a:solidFill>
                  <a:srgbClr val="FFFFFF"/>
                </a:solidFill>
                <a:latin typeface="Calibri"/>
              </a:rPr>
              <a:t>generic for estrace cream 01</a:t>
            </a:r>
            <a:br/>
            <a:r>
              <a:rPr b="false" i="false" strike="noStrike" sz="1200" u="none">
                <a:solidFill>
                  <a:srgbClr val="FFFFFF"/>
                </a:solidFill>
                <a:latin typeface="Calibri"/>
              </a:rPr>
              <a:t>luteal estrace antagonist protocol for ivf</a:t>
            </a:r>
            <a:br/>
            <a:r>
              <a:rPr b="false" i="false" strike="noStrike" sz="1200" u="none">
                <a:solidFill>
                  <a:srgbClr val="FFFFFF"/>
                </a:solidFill>
                <a:latin typeface="Calibri"/>
              </a:rPr>
              <a:t>estrace cream directions for use</a:t>
            </a:r>
            <a:br/>
            <a:r>
              <a:rPr b="false" i="false" strike="noStrike" sz="1200" u="none">
                <a:solidFill>
                  <a:srgbClr val="FFFFFF"/>
                </a:solidFill>
                <a:latin typeface="Calibri"/>
              </a:rPr>
              <a:t>where can i buy estrace cream</a:t>
            </a:r>
            <a:br/>
            <a:r>
              <a:rPr b="false" i="false" strike="noStrike" sz="1200" u="none">
                <a:solidFill>
                  <a:srgbClr val="FFFFFF"/>
                </a:solidFill>
                <a:latin typeface="Calibri"/>
              </a:rPr>
              <a:t>Therefore, inform your doctor beforehand if you have any of these conditions.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estrace 2mg ivf</a:t>
            </a:r>
            <a:br/>
            <a:r>
              <a:rPr b="false" i="false" strike="noStrike" sz="1200" u="none">
                <a:solidFill>
                  <a:srgbClr val="FFFFFF"/>
                </a:solidFill>
                <a:latin typeface="Calibri"/>
              </a:rPr>
              <a:t>buy estradiol gel online</a:t>
            </a:r>
            <a:br/>
            <a:r>
              <a:rPr b="false" i="false" strike="noStrike" sz="1200" u="none">
                <a:solidFill>
                  <a:srgbClr val="FFFFFF"/>
                </a:solidFill>
                <a:latin typeface="Calibri"/>
              </a:rPr>
              <a:t>generic estradiol patch dosage</a:t>
            </a:r>
            <a:br/>
            <a:r>
              <a:rPr b="false" i="false" strike="noStrike" sz="1200" u="none">
                <a:solidFill>
                  <a:srgbClr val="FFFFFF"/>
                </a:solidFill>
                <a:latin typeface="Calibri"/>
              </a:rPr>
              <a:t>purchase estradiol online</a:t>
            </a:r>
            <a:br/>
            <a:r>
              <a:rPr b="false" i="false" strike="noStrike" sz="1200" u="none">
                <a:solidFill>
                  <a:srgbClr val="FFFFFF"/>
                </a:solidFill>
                <a:latin typeface="Calibri"/>
              </a:rPr>
              <a:t>buy generic estrace cream</a:t>
            </a:r>
            <a:br/>
            <a:r>
              <a:rPr b="false" i="false" strike="noStrike" sz="1200" u="none">
                <a:solidFill>
                  <a:srgbClr val="FFFFFF"/>
                </a:solidFill>
                <a:latin typeface="Calibri"/>
              </a:rPr>
              <a:t>On week 5 I was susposed to go in for HSG procedure and for kicks I took a preg test before and well it was Positive</a:t>
            </a:r>
            <a:br/>
            <a:r>
              <a:rPr b="false" i="false" strike="noStrike" sz="1200" u="none">
                <a:solidFill>
                  <a:srgbClr val="FFFFFF"/>
                </a:solidFill>
                <a:latin typeface="Calibri"/>
              </a:rPr>
              <a:t>estrace 0.01 cream coupon</a:t>
            </a:r>
            <a:br/>
            <a:r>
              <a:rPr b="false" i="false" strike="noStrike" sz="1200" u="none">
                <a:solidFill>
                  <a:srgbClr val="FFFFFF"/>
                </a:solidFill>
                <a:latin typeface="Calibri"/>
              </a:rPr>
              <a:t>where to buy estradiol valerate injection</a:t>
            </a:r>
            <a:br/>
            <a:r>
              <a:rPr b="false" i="false" strike="noStrike" sz="1200" u="none">
                <a:solidFill>
                  <a:srgbClr val="FFFFFF"/>
                </a:solidFill>
                <a:latin typeface="Calibri"/>
              </a:rPr>
              <a:t>order estradiol valerate</a:t>
            </a:r>
            <a:br/>
            <a:r>
              <a:rPr b="false" i="false" strike="noStrike" sz="1200" u="none">
                <a:solidFill>
                  <a:srgbClr val="FFFFFF"/>
                </a:solidFill>
                <a:latin typeface="Calibri"/>
              </a:rPr>
              <a:t>estrace coupon</a:t>
            </a:r>
            <a:br/>
            <a:r>
              <a:rPr b="false" i="false" strike="noStrike" sz="1200" u="none">
                <a:solidFill>
                  <a:srgbClr val="FFFFFF"/>
                </a:solidFill>
                <a:latin typeface="Calibri"/>
              </a:rPr>
              <a:t>The tablets should be stored at 77 degree Fahrenheit temperature and should be protected from humidity and moisture.</a:t>
            </a:r>
            <a:br/>
            <a:r>
              <a:rPr b="false" i="false" strike="noStrike" sz="1200" u="none">
                <a:solidFill>
                  <a:srgbClr val="FFFFFF"/>
                </a:solidFill>
                <a:latin typeface="Calibri"/>
              </a:rPr>
              <a:t>buy estrace uk</a:t>
            </a:r>
            <a:br/>
            <a:r>
              <a:rPr b="false" i="false" strike="noStrike" sz="1200" u="none">
                <a:solidFill>
                  <a:srgbClr val="FFFFFF"/>
                </a:solidFill>
                <a:latin typeface="Calibri"/>
              </a:rPr>
              <a:t>generic estrace cream cost</a:t>
            </a:r>
            <a:br/>
            <a:r>
              <a:rPr b="false" i="false" strike="noStrike" sz="1200" u="none">
                <a:solidFill>
                  <a:srgbClr val="FFFFFF"/>
                </a:solidFill>
                <a:latin typeface="Calibri"/>
              </a:rPr>
              <a:t>estrace cost canada</a:t>
            </a:r>
            <a:br/>
            <a:r>
              <a:rPr b="false" i="false" strike="noStrike" sz="1200" u="none">
                <a:solidFill>
                  <a:srgbClr val="FFFFFF"/>
                </a:solidFill>
                <a:latin typeface="Calibri"/>
              </a:rPr>
              <a:t>generic estrace vag cream</a:t>
            </a:r>
            <a:br/>
            <a:r>
              <a:rPr b="false" i="false" strike="noStrike" sz="1200" u="none">
                <a:solidFill>
                  <a:srgbClr val="FFFFFF"/>
                </a:solidFill>
                <a:latin typeface="Calibri"/>
              </a:rPr>
              <a:t>estrace cream</a:t>
            </a:r>
            <a:br/>
            <a:r>
              <a:rPr b="false" i="false" strike="noStrike" sz="1200" u="none">
                <a:solidFill>
                  <a:srgbClr val="FFFFFF"/>
                </a:solidFill>
                <a:latin typeface="Calibri"/>
              </a:rPr>
              <a:t>purchase estrace cream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Entre el 0,5% y 3% de los pacientes peditricos con otitis media aguda, y tubos ventilatorios (timpanostoma), se presentaron malestar tico, dolor, residuos, irritabilidad y alteracin del gusto</a:t>
            </a:r>
            <a:br/>
            <a:r>
              <a:rPr b="false" i="false" strike="noStrike" sz="1200" u="none">
                <a:solidFill>
                  <a:srgbClr val="FFFFFF"/>
                </a:solidFill>
                <a:latin typeface="Calibri"/>
              </a:rPr>
              <a:t>estradiol cream cheap</a:t>
            </a:r>
            <a:br/>
            <a:r>
              <a:rPr b="false" i="false" strike="noStrike" sz="1200" u="none">
                <a:solidFill>
                  <a:srgbClr val="FFFFFF"/>
                </a:solidFill>
                <a:latin typeface="Calibri"/>
              </a:rPr>
              <a:t>where to buy estradiol injection</a:t>
            </a:r>
            <a:br/>
            <a:r>
              <a:rPr b="false" i="false" strike="noStrike" sz="1200" u="none">
                <a:solidFill>
                  <a:srgbClr val="FFFFFF"/>
                </a:solidFill>
                <a:latin typeface="Calibri"/>
              </a:rPr>
              <a:t>estrace cream discount coupons</a:t>
            </a:r>
            <a:br/>
            <a:r>
              <a:rPr b="false" i="false" strike="noStrike" sz="1200" u="none">
                <a:solidFill>
                  <a:srgbClr val="FFFFFF"/>
                </a:solidFill>
                <a:latin typeface="Calibri"/>
              </a:rPr>
              <a:t>what is estrace cream made from</a:t>
            </a:r>
            <a:br/>
            <a:r>
              <a:rPr b="false" i="false" strike="noStrike" sz="1200" u="none">
                <a:solidFill>
                  <a:srgbClr val="FFFFFF"/>
                </a:solidFill>
                <a:latin typeface="Calibri"/>
              </a:rPr>
              <a:t>John, could it be that your other half is just not happy with you? It looks like you&amp;rsquo;re looking to blame a drug for something that could be your fault</a:t>
            </a:r>
            <a:br/>
            <a:r>
              <a:rPr b="false" i="false" strike="noStrike" sz="1200" u="none">
                <a:solidFill>
                  <a:srgbClr val="FFFFFF"/>
                </a:solidFill>
                <a:latin typeface="Calibri"/>
              </a:rPr>
              <a:t>what is estrace cream used for</a:t>
            </a:r>
            <a:br/>
            <a:r>
              <a:rPr b="false" i="false" strike="noStrike" sz="1200" u="none">
                <a:solidFill>
                  <a:srgbClr val="FFFFFF"/>
                </a:solidFill>
                <a:latin typeface="Calibri"/>
              </a:rPr>
              <a:t>for 4 years initially taking 20mg for the first 2 years then upping to 40mg for the previous 2 years</a:t>
            </a:r>
            <a:br/>
            <a:r>
              <a:rPr b="false" i="false" strike="noStrike" sz="1200" u="none">
                <a:solidFill>
                  <a:srgbClr val="FFFFFF"/>
                </a:solidFill>
                <a:latin typeface="Calibri"/>
              </a:rPr>
              <a:t>estrace 0.5 mg co</a:t>
            </a:r>
            <a:br/>
            <a:r>
              <a:rPr b="false" i="false" strike="noStrike" sz="1200" u="none">
                <a:solidFill>
                  <a:srgbClr val="FFFFFF"/>
                </a:solidFill>
                <a:latin typeface="Calibri"/>
              </a:rPr>
              <a:t>Deri dknts ya da herhangi bir ciddi advers reaksiyonun ilk belirtisinde tedavi derhal kesilmelidir</a:t>
            </a:r>
            <a:br/>
            <a:r>
              <a:rPr b="false" i="false" strike="noStrike" sz="1200" u="none">
                <a:solidFill>
                  <a:srgbClr val="FFFFFF"/>
                </a:solidFill>
                <a:latin typeface="Calibri"/>
              </a:rPr>
              <a:t>estrace cream coupon warner chilcott</a:t>
            </a:r>
            <a:br/>
            <a:r>
              <a:rPr b="false" i="false" strike="noStrike" sz="1200" u="none">
                <a:solidFill>
                  <a:srgbClr val="FFFFFF"/>
                </a:solidFill>
                <a:latin typeface="Calibri"/>
              </a:rPr>
              <a:t>This medicine may also be used for other problems as determined by your doctor.</a:t>
            </a:r>
            <a:br/>
            <a:r>
              <a:rPr b="false" i="false" strike="noStrike" sz="1200" u="none">
                <a:solidFill>
                  <a:srgbClr val="FFFFFF"/>
                </a:solidFill>
                <a:latin typeface="Calibri"/>
              </a:rPr>
              <a:t>estrace ivf dosage</a:t>
            </a:r>
            <a:br/>
            <a:r>
              <a:rPr b="false" i="false" strike="noStrike" sz="1200" u="none">
                <a:solidFill>
                  <a:srgbClr val="FFFFFF"/>
                </a:solidFill>
                <a:latin typeface="Calibri"/>
              </a:rPr>
              <a:t>estrace tablets ivf pregnancy</a:t>
            </a:r>
            <a:br/>
            <a:r>
              <a:rPr b="false" i="false" strike="noStrike" sz="1200" u="none">
                <a:solidFill>
                  <a:srgbClr val="FFFFFF"/>
                </a:solidFill>
                <a:latin typeface="Calibri"/>
              </a:rPr>
              <a:t>This information does not take the place of talking to your healthcare provider about your medical condition.</a:t>
            </a:r>
            <a:br/>
            <a:r>
              <a:rPr b="false" i="false" strike="noStrike" sz="1200" u="none">
                <a:solidFill>
                  <a:srgbClr val="FFFFFF"/>
                </a:solidFill>
                <a:latin typeface="Calibri"/>
              </a:rPr>
              <a:t>estrace cream costco</a:t>
            </a:r>
            <a:br/>
            <a:r>
              <a:rPr b="false" i="false" strike="noStrike" sz="1200" u="none">
                <a:solidFill>
                  <a:srgbClr val="FFFFFF"/>
                </a:solidFill>
                <a:latin typeface="Calibri"/>
              </a:rPr>
              <a:t>depo estradiol buy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estrace estradiol valerate</a:t>
            </a:r>
            <a:br/>
            <a:r>
              <a:rPr b="false" i="false" strike="noStrike" sz="1200" u="none">
                <a:solidFill>
                  <a:srgbClr val="FFFFFF"/>
                </a:solidFill>
                <a:latin typeface="Calibri"/>
              </a:rPr>
              <a:t>estrace tablets benefits</a:t>
            </a:r>
            <a:br/>
            <a:r>
              <a:rPr b="false" i="false" strike="noStrike" sz="1200" u="none">
                <a:solidFill>
                  <a:srgbClr val="FFFFFF"/>
                </a:solidFill>
                <a:latin typeface="Calibri"/>
              </a:rPr>
              <a:t>recommended dosage of estrace cream</a:t>
            </a:r>
            <a:br/>
            <a:r>
              <a:rPr b="false" i="false" strike="noStrike" sz="1200" u="none">
                <a:solidFill>
                  <a:srgbClr val="FFFFFF"/>
                </a:solidFill>
                <a:latin typeface="Calibri"/>
              </a:rPr>
              <a:t>Although not reported with SEROQUEL, disruption of thebody's ability to reduce core body temperature has been attributed toantipsychotic agents</a:t>
            </a:r>
            <a:br/>
            <a:r>
              <a:rPr b="false" i="false" strike="noStrike" sz="1200" u="none">
                <a:solidFill>
                  <a:srgbClr val="FFFFFF"/>
                </a:solidFill>
                <a:latin typeface="Calibri"/>
              </a:rPr>
              <a:t>generic estradiol</a:t>
            </a:r>
            <a:br/>
            <a:r>
              <a:rPr b="false" i="false" strike="noStrike" sz="1200" u="none">
                <a:solidFill>
                  <a:srgbClr val="FFFFFF"/>
                </a:solidFill>
                <a:latin typeface="Calibri"/>
              </a:rPr>
              <a:t>estrace 0.01 cream</a:t>
            </a:r>
            <a:br/>
            <a:r>
              <a:rPr b="false" i="false" strike="noStrike" sz="1200" u="none">
                <a:solidFill>
                  <a:srgbClr val="FFFFFF"/>
                </a:solidFill>
                <a:latin typeface="Calibri"/>
              </a:rPr>
              <a:t>estrace cream price compare</a:t>
            </a:r>
            <a:br/>
            <a:r>
              <a:rPr b="false" i="false" strike="noStrike" sz="1200" u="none">
                <a:solidFill>
                  <a:srgbClr val="FFFFFF"/>
                </a:solidFill>
                <a:latin typeface="Calibri"/>
              </a:rPr>
              <a:t>estrace 2 mg for fertility</a:t>
            </a:r>
            <a:br/>
            <a:r>
              <a:rPr b="false" i="false" strike="noStrike" sz="1200" u="none">
                <a:solidFill>
                  <a:srgbClr val="FFFFFF"/>
                </a:solidFill>
                <a:latin typeface="Calibri"/>
              </a:rPr>
              <a:t>estrace cream price walmart</a:t>
            </a:r>
            <a:br/>
            <a:r>
              <a:rPr b="false" i="false" strike="noStrike" sz="1200" u="none">
                <a:solidFill>
                  <a:srgbClr val="FFFFFF"/>
                </a:solidFill>
                <a:latin typeface="Calibri"/>
              </a:rPr>
              <a:t>estrace during pregnancy ivf</a:t>
            </a:r>
            <a:br/>
            <a:r>
              <a:rPr b="false" i="false" strike="noStrike" sz="1200" u="none">
                <a:solidFill>
                  <a:srgbClr val="FFFFFF"/>
                </a:solidFill>
                <a:latin typeface="Calibri"/>
              </a:rPr>
              <a:t>He is sardonic while 80 mg lipitor price reference see how it happens or you to say whether he shall meet the fate if pure white at the end</a:t>
            </a:r>
            <a:br/>
            <a:r>
              <a:rPr b="false" i="false" strike="noStrike" sz="1200" u="none">
                <a:solidFill>
                  <a:srgbClr val="FFFFFF"/>
                </a:solidFill>
                <a:latin typeface="Calibri"/>
              </a:rPr>
              <a:t>estrace 1 mg effets secondaires</a:t>
            </a:r>
            <a:br/>
            <a:r>
              <a:rPr b="false" i="false" strike="noStrike" sz="1200" u="none">
                <a:solidFill>
                  <a:srgbClr val="FFFFFF"/>
                </a:solidFill>
                <a:latin typeface="Calibri"/>
              </a:rPr>
              <a:t>where to buy estradiol valerate</a:t>
            </a:r>
            <a:br/>
            <a:r>
              <a:rPr b="false" i="false" strike="noStrike" sz="1200" u="none">
                <a:solidFill>
                  <a:srgbClr val="FFFFFF"/>
                </a:solidFill>
                <a:latin typeface="Calibri"/>
              </a:rPr>
              <a:t>If your doctor is not certain that your pregnancy has ended, you will take two tablets of another medication called misoprostol</a:t>
            </a:r>
            <a:br/>
            <a:r>
              <a:rPr b="false" i="false" strike="noStrike" sz="1200" u="none">
                <a:solidFill>
                  <a:srgbClr val="FFFFFF"/>
                </a:solidFill>
                <a:latin typeface="Calibri"/>
              </a:rPr>
              <a:t>buy estrace online</a:t>
            </a:r>
            <a:br/>
            <a:r>
              <a:rPr b="false" i="false" strike="noStrike" sz="1200" u="none">
                <a:solidFill>
                  <a:srgbClr val="FFFFFF"/>
                </a:solidFill>
                <a:latin typeface="Calibri"/>
              </a:rPr>
              <a:t>estrace 1mg tablet</a:t>
            </a:r>
            <a:br/>
            <a:r>
              <a:rPr b="false" i="false" strike="noStrike" sz="1200" u="none">
                <a:solidFill>
                  <a:srgbClr val="FFFFFF"/>
                </a:solidFill>
                <a:latin typeface="Calibri"/>
              </a:rPr>
              <a:t>estrace tablets during ivf</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estrace cream dosage atrophic urethritis</a:t>
            </a:r>
            <a:br/>
            <a:r>
              <a:rPr b="false" i="false" strike="noStrike" sz="1200" u="none">
                <a:solidFill>
                  <a:srgbClr val="FFFFFF"/>
                </a:solidFill>
                <a:latin typeface="Calibri"/>
              </a:rPr>
              <a:t>In: Creasy and Resnik&amp;rsquo;s Maternal-Fetal Medicine, 6th Edition</a:t>
            </a:r>
            <a:br/>
            <a:r>
              <a:rPr b="false" i="false" strike="noStrike" sz="1200" u="none">
                <a:solidFill>
                  <a:srgbClr val="FFFFFF"/>
                </a:solidFill>
                <a:latin typeface="Calibri"/>
              </a:rPr>
              <a:t>estrace manufacturer coupons</a:t>
            </a:r>
            <a:br/>
            <a:r>
              <a:rPr b="false" i="false" strike="noStrike" sz="1200" u="none">
                <a:solidFill>
                  <a:srgbClr val="FFFFFF"/>
                </a:solidFill>
                <a:latin typeface="Calibri"/>
              </a:rPr>
              <a:t>buy estradiol patch online</a:t>
            </a:r>
            <a:br/>
            <a:r>
              <a:rPr b="false" i="false" strike="noStrike" sz="1200" u="none">
                <a:solidFill>
                  <a:srgbClr val="FFFFFF"/>
                </a:solidFill>
                <a:latin typeface="Calibri"/>
              </a:rPr>
              <a:t>This drug can often cause excitement in young children instead of drowsiness</a:t>
            </a:r>
            <a:br/>
            <a:r>
              <a:rPr b="false" i="false" strike="noStrike" sz="1200" u="none">
                <a:solidFill>
                  <a:srgbClr val="FFFFFF"/>
                </a:solidFill>
                <a:latin typeface="Calibri"/>
              </a:rPr>
              <a:t>cost of estrace tablets</a:t>
            </a:r>
            <a:br/>
            <a:r>
              <a:rPr b="false" i="false" strike="noStrike" sz="1200" u="none">
                <a:solidFill>
                  <a:srgbClr val="FFFFFF"/>
                </a:solidFill>
                <a:latin typeface="Calibri"/>
              </a:rPr>
              <a:t>estrace 2 mg fiv</a:t>
            </a:r>
            <a:br/>
            <a:r>
              <a:rPr b="false" i="false" strike="noStrike" sz="1200" u="none">
                <a:solidFill>
                  <a:srgbClr val="FFFFFF"/>
                </a:solidFill>
                <a:latin typeface="Calibri"/>
              </a:rPr>
              <a:t>will estrace cream cause weight gain</a:t>
            </a:r>
            <a:br/>
            <a:r>
              <a:rPr b="false" i="false" strike="noStrike" sz="1200" u="none">
                <a:solidFill>
                  <a:srgbClr val="FFFFFF"/>
                </a:solidFill>
                <a:latin typeface="Calibri"/>
              </a:rPr>
              <a:t>Bu nedenle bir nlem olarak, telmisartan tercihan gebeliin ilk trimesterinde kullanlmamaldr</a:t>
            </a:r>
            <a:br/>
            <a:r>
              <a:rPr b="false" i="false" strike="noStrike" sz="1200" u="none">
                <a:solidFill>
                  <a:srgbClr val="FFFFFF"/>
                </a:solidFill>
                <a:latin typeface="Calibri"/>
              </a:rPr>
              <a:t>buy estradiol valerate injection online</a:t>
            </a:r>
            <a:br/>
            <a:r>
              <a:rPr b="false" i="false" strike="noStrike" sz="1200" u="none">
                <a:solidFill>
                  <a:srgbClr val="FFFFFF"/>
                </a:solidFill>
                <a:latin typeface="Calibri"/>
              </a:rPr>
              <a:t>where to buy estradiol online</a:t>
            </a:r>
            <a:br/>
            <a:r>
              <a:rPr b="false" i="false" strike="noStrike" sz="1200" u="none">
                <a:solidFill>
                  <a:srgbClr val="FFFFFF"/>
                </a:solidFill>
                <a:latin typeface="Calibri"/>
              </a:rPr>
              <a:t>estradiol online purchase</a:t>
            </a:r>
            <a:br/>
            <a:r>
              <a:rPr b="false" i="false" strike="noStrike" sz="1200" u="none">
                <a:solidFill>
                  <a:srgbClr val="FFFFFF"/>
                </a:solidFill>
                <a:latin typeface="Calibri"/>
              </a:rPr>
              <a:t>estrace online pharmacy</a:t>
            </a:r>
            <a:br/>
            <a:r>
              <a:rPr b="false" i="false" strike="noStrike" sz="1200" u="none">
                <a:solidFill>
                  <a:srgbClr val="FFFFFF"/>
                </a:solidFill>
                <a:latin typeface="Calibri"/>
              </a:rPr>
              <a:t>estradiol online pharmacy</a:t>
            </a:r>
            <a:br/>
            <a:r>
              <a:rPr b="false" i="false" strike="noStrike" sz="1200" u="none">
                <a:solidFill>
                  <a:srgbClr val="FFFFFF"/>
                </a:solidFill>
                <a:latin typeface="Calibri"/>
              </a:rPr>
              <a:t>NSAIDs, including indomethacin, can lead to onset of new hypertension or worsening of preexisting hypertension, either of which may contribute to the increased incidence of CV events</a:t>
            </a:r>
            <a:br/>
            <a:r>
              <a:rPr b="false" i="false" strike="noStrike" sz="1200" u="none">
                <a:solidFill>
                  <a:srgbClr val="FFFFFF"/>
                </a:solidFill>
                <a:latin typeface="Calibri"/>
              </a:rPr>
              <a:t>generic estradiol patch reviews</a:t>
            </a:r>
            <a:br/>
            <a:r>
              <a:rPr b="false" i="false" strike="noStrike" sz="1200" u="none">
                <a:solidFill>
                  <a:srgbClr val="FFFFFF"/>
                </a:solidFill>
                <a:latin typeface="Calibri"/>
              </a:rPr>
              <a:t>estradiol buy uk</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estrace ivf</a:t>
            </a:r>
            <a:br/>
            <a:r>
              <a:rPr b="false" i="false" strike="noStrike" sz="1200" u="none">
                <a:solidFill>
                  <a:srgbClr val="FFFFFF"/>
                </a:solidFill>
                <a:latin typeface="Calibri"/>
              </a:rPr>
              <a:t>estradiol online order</a:t>
            </a:r>
            <a:br/>
            <a:r>
              <a:rPr b="false" i="false" strike="noStrike" sz="1200" u="none">
                <a:solidFill>
                  <a:srgbClr val="FFFFFF"/>
                </a:solidFill>
                <a:latin typeface="Calibri"/>
              </a:rPr>
              <a:t>estrace online</a:t>
            </a:r>
            <a:br/>
            <a:r>
              <a:rPr b="false" i="false" strike="noStrike" sz="1200" u="none">
                <a:solidFill>
                  <a:srgbClr val="FFFFFF"/>
                </a:solidFill>
                <a:latin typeface="Calibri"/>
              </a:rPr>
              <a:t>Try getting your vitamin d levels checked as this drug can effect the absorption of this vitamin</a:t>
            </a:r>
            <a:br/>
            <a:r>
              <a:rPr b="false" i="false" strike="noStrike" sz="1200" u="none">
                <a:solidFill>
                  <a:srgbClr val="FFFFFF"/>
                </a:solidFill>
                <a:latin typeface="Calibri"/>
              </a:rPr>
              <a:t>what is the dosage for estrace cream</a:t>
            </a:r>
            <a:br/>
            <a:r>
              <a:rPr b="false" i="false" strike="noStrike" sz="1200" u="none">
                <a:solidFill>
                  <a:srgbClr val="FFFFFF"/>
                </a:solidFill>
                <a:latin typeface="Calibri"/>
              </a:rPr>
              <a:t>cost of estrace vag cream</a:t>
            </a:r>
            <a:br/>
            <a:r>
              <a:rPr b="false" i="false" strike="noStrike" sz="1200" u="none">
                <a:solidFill>
                  <a:srgbClr val="FFFFFF"/>
                </a:solidFill>
                <a:latin typeface="Calibri"/>
              </a:rPr>
              <a:t>estrace 1mg tablets</a:t>
            </a:r>
            <a:br/>
            <a:r>
              <a:rPr b="false" i="false" strike="noStrike" sz="1200" u="none">
                <a:solidFill>
                  <a:srgbClr val="FFFFFF"/>
                </a:solidFill>
                <a:latin typeface="Calibri"/>
              </a:rPr>
              <a:t>estradiol pills purchase</a:t>
            </a:r>
            <a:br/>
            <a:r>
              <a:rPr b="false" i="false" strike="noStrike" sz="1200" u="none">
                <a:solidFill>
                  <a:srgbClr val="FFFFFF"/>
                </a:solidFill>
                <a:latin typeface="Calibri"/>
              </a:rPr>
              <a:t>estrace tablets dosage</a:t>
            </a:r>
            <a:br/>
            <a:r>
              <a:rPr b="false" i="false" strike="noStrike" sz="1200" u="none">
                <a:solidFill>
                  <a:srgbClr val="FFFFFF"/>
                </a:solidFill>
                <a:latin typeface="Calibri"/>
              </a:rPr>
              <a:t>estrace tablets cost</a:t>
            </a:r>
            <a:br/>
            <a:r>
              <a:rPr b="false" i="false" strike="noStrike" sz="1200" u="none">
                <a:solidFill>
                  <a:srgbClr val="FFFFFF"/>
                </a:solidFill>
                <a:latin typeface="Calibri"/>
              </a:rPr>
              <a:t>mail order estradiol</a:t>
            </a:r>
            <a:br/>
            <a:r>
              <a:rPr b="false" i="false" strike="noStrike" sz="1200" u="none">
                <a:solidFill>
                  <a:srgbClr val="FFFFFF"/>
                </a:solidFill>
                <a:latin typeface="Calibri"/>
              </a:rPr>
              <a:t>how much does estrace cost</a:t>
            </a:r>
            <a:br/>
            <a:r>
              <a:rPr b="false" i="false" strike="noStrike" sz="1200" u="none">
                <a:solidFill>
                  <a:srgbClr val="FFFFFF"/>
                </a:solidFill>
                <a:latin typeface="Calibri"/>
              </a:rPr>
              <a:t>estrace price canada</a:t>
            </a:r>
            <a:br/>
            <a:r>
              <a:rPr b="false" i="false" strike="noStrike" sz="1200" u="none">
                <a:solidFill>
                  <a:srgbClr val="FFFFFF"/>
                </a:solidFill>
                <a:latin typeface="Calibri"/>
              </a:rPr>
              <a:t>estrace cream online</a:t>
            </a:r>
            <a:br/>
            <a:r>
              <a:rPr b="false" i="false" strike="noStrike" sz="1200" u="none">
                <a:solidFill>
                  <a:srgbClr val="FFFFFF"/>
                </a:solidFill>
                <a:latin typeface="Calibri"/>
              </a:rPr>
              <a:t>Amlodipine/benazepril is broken down by your liver</a:t>
            </a:r>
            <a:br/>
            <a:r>
              <a:rPr b="false" i="false" strike="noStrike" sz="1200" u="none">
                <a:solidFill>
                  <a:srgbClr val="FFFFFF"/>
                </a:solidFill>
                <a:latin typeface="Calibri"/>
              </a:rPr>
              <a:t>buy estradiol transdermal patch</a:t>
            </a:r>
            <a:br/>
            <a:r>
              <a:rPr b="false" i="false" strike="noStrike" sz="1200" u="none">
                <a:solidFill>
                  <a:srgbClr val="FFFFFF"/>
                </a:solidFill>
                <a:latin typeface="Calibri"/>
              </a:rPr>
              <a:t>Can I Buy Ciprodex Otic Suspension In Mexico Cipro</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estrace vag cream coupon</a:t>
            </a:r>
            <a:br/>
            <a:r>
              <a:rPr b="false" i="false" strike="noStrike" sz="1200" u="none">
                <a:solidFill>
                  <a:srgbClr val="FFFFFF"/>
                </a:solidFill>
                <a:latin typeface="Calibri"/>
              </a:rPr>
              <a:t>estrace cream reviews</a:t>
            </a:r>
            <a:br/>
            <a:r>
              <a:rPr b="false" i="false" strike="noStrike" sz="1200" u="none">
                <a:solidFill>
                  <a:srgbClr val="FFFFFF"/>
                </a:solidFill>
                <a:latin typeface="Calibri"/>
              </a:rPr>
              <a:t>Antikoagulan tedavialan hastalara Bactrim uygulanrken bu etkileme gz nne alnmaldr</a:t>
            </a:r>
            <a:br/>
            <a:r>
              <a:rPr b="false" i="false" strike="noStrike" sz="1200" u="none">
                <a:solidFill>
                  <a:srgbClr val="FFFFFF"/>
                </a:solidFill>
                <a:latin typeface="Calibri"/>
              </a:rPr>
              <a:t>estrace cream dosage</a:t>
            </a:r>
            <a:br/>
            <a:r>
              <a:rPr b="false" i="false" strike="noStrike" sz="1200" u="none">
                <a:solidFill>
                  <a:srgbClr val="FFFFFF"/>
                </a:solidFill>
                <a:latin typeface="Calibri"/>
              </a:rPr>
              <a:t>Levels of Cytochrome P450 (CYP3A) vary widely among individuals and can explain the variation in rates of ethinyl estradiol 2-hydroxylation</a:t>
            </a:r>
            <a:br/>
            <a:r>
              <a:rPr b="false" i="false" strike="noStrike" sz="1200" u="none">
                <a:solidFill>
                  <a:srgbClr val="FFFFFF"/>
                </a:solidFill>
                <a:latin typeface="Calibri"/>
              </a:rPr>
              <a:t>cheapest estradiol patch</a:t>
            </a:r>
            <a:br/>
            <a:r>
              <a:rPr b="false" i="false" strike="noStrike" sz="1200" u="none">
                <a:solidFill>
                  <a:srgbClr val="FFFFFF"/>
                </a:solidFill>
                <a:latin typeface="Calibri"/>
              </a:rPr>
              <a:t>cheap estradiol</a:t>
            </a:r>
            <a:br/>
            <a:r>
              <a:rPr b="false" i="false" strike="noStrike" sz="1200" u="none">
                <a:solidFill>
                  <a:srgbClr val="FFFFFF"/>
                </a:solidFill>
                <a:latin typeface="Calibri"/>
              </a:rPr>
              <a:t>warner chilcott estrace coupons</a:t>
            </a:r>
            <a:br/>
            <a:r>
              <a:rPr b="false" i="false" strike="noStrike" sz="1200" u="none">
                <a:solidFill>
                  <a:srgbClr val="FFFFFF"/>
                </a:solidFill>
                <a:latin typeface="Calibri"/>
              </a:rPr>
              <a:t>cheapest place to buy estrace cream</a:t>
            </a:r>
            <a:br/>
            <a:r>
              <a:rPr b="false" i="false" strike="noStrike" sz="1200" u="none">
                <a:solidFill>
                  <a:srgbClr val="FFFFFF"/>
                </a:solidFill>
                <a:latin typeface="Calibri"/>
              </a:rPr>
              <a:t>Keep in mind that it may take several weeks of application before the desired effects occur.</a:t>
            </a:r>
            <a:br/>
            <a:r>
              <a:rPr b="false" i="false" strike="noStrike" sz="1200" u="none">
                <a:solidFill>
                  <a:srgbClr val="FFFFFF"/>
                </a:solidFill>
                <a:latin typeface="Calibri"/>
              </a:rPr>
              <a:t>estrace 0.01 cream generic</a:t>
            </a:r>
            <a:br/>
            <a:r>
              <a:rPr b="false" i="false" strike="noStrike" sz="1200" u="none">
                <a:solidFill>
                  <a:srgbClr val="FFFFFF"/>
                </a:solidFill>
                <a:latin typeface="Calibri"/>
              </a:rPr>
              <a:t>estrace price comparison</a:t>
            </a:r>
            <a:br/>
            <a:r>
              <a:rPr b="false" i="false" strike="noStrike" sz="1200" u="none">
                <a:solidFill>
                  <a:srgbClr val="FFFFFF"/>
                </a:solidFill>
                <a:latin typeface="Calibri"/>
              </a:rPr>
              <a:t>ce bu suyun bir miktar konur ve i iyice kalanr, sonra geri kalan suyla belirtilen miktara tamamlanHazrlanm sspansiyon her 5 mLsinde (1 k) 100 mg sefksim iir.</a:t>
            </a:r>
            <a:br/>
            <a:r>
              <a:rPr b="false" i="false" strike="noStrike" sz="1200" u="none">
                <a:solidFill>
                  <a:srgbClr val="FFFFFF"/>
                </a:solidFill>
                <a:latin typeface="Calibri"/>
              </a:rPr>
              <a:t>estrace cream discount coupon</a:t>
            </a:r>
            <a:br/>
            <a:r>
              <a:rPr b="false" i="false" strike="noStrike" sz="1200" u="none">
                <a:solidFill>
                  <a:srgbClr val="FFFFFF"/>
                </a:solidFill>
                <a:latin typeface="Calibri"/>
              </a:rPr>
              <a:t>estrace 2mg tablets for ivf</a:t>
            </a:r>
            <a:br/>
            <a:r>
              <a:rPr b="false" i="false" strike="noStrike" sz="1200" u="none">
                <a:solidFill>
                  <a:srgbClr val="FFFFFF"/>
                </a:solidFill>
                <a:latin typeface="Calibri"/>
              </a:rPr>
              <a:t>Erythromycin is a macrolide antibiotic that is used in the treatment of staphylococcal and streptococcal infections</a:t>
            </a:r>
            <a:br/>
            <a:r>
              <a:rPr b="false" i="false" strike="noStrike" sz="1200" u="none">
                <a:solidFill>
                  <a:srgbClr val="FFFFFF"/>
                </a:solidFill>
                <a:latin typeface="Calibri"/>
              </a:rPr>
              <a:t>estradiol online uk</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many would you like? usapayday loan In 2006, a court did rule against a foundation taking upstock in a battle between Dutch industrial conglomerate Storkand hedge funds seeking to break it up</a:t>
            </a:r>
            <a:br/>
            <a:r>
              <a:rPr b="false" i="false" strike="noStrike" sz="1200" u="none">
                <a:solidFill>
                  <a:srgbClr val="FFFFFF"/>
                </a:solidFill>
                <a:latin typeface="Calibri"/>
              </a:rPr>
              <a:t>buy depo estradiol online</a:t>
            </a:r>
            <a:br/>
            <a:r>
              <a:rPr b="false" i="false" strike="noStrike" sz="1200" u="none">
                <a:solidFill>
                  <a:srgbClr val="FFFFFF"/>
                </a:solidFill>
                <a:latin typeface="Calibri"/>
              </a:rPr>
              <a:t>estrace 2mg price</a:t>
            </a:r>
            <a:br/>
            <a:r>
              <a:rPr b="false" i="false" strike="noStrike" sz="1200" u="none">
                <a:solidFill>
                  <a:srgbClr val="FFFFFF"/>
                </a:solidFill>
                <a:latin typeface="Calibri"/>
              </a:rPr>
              <a:t>Az agyi szerotonin-rendszer zavarnak kulcsfontossg szerepet tulajdontanak a depresszi &amp;eacute;s a vele kapcsolatos betegs&amp;eacute;gek kialakulsban.</a:t>
            </a:r>
            <a:br/>
            <a:r>
              <a:rPr b="false" i="false" strike="noStrike" sz="1200" u="none">
                <a:solidFill>
                  <a:srgbClr val="FFFFFF"/>
                </a:solidFill>
                <a:latin typeface="Calibri"/>
              </a:rPr>
              <a:t>purchase estradiol patch</a:t>
            </a:r>
            <a:br/>
            <a:r>
              <a:rPr b="false" i="false" strike="noStrike" sz="1200" u="none">
                <a:solidFill>
                  <a:srgbClr val="FFFFFF"/>
                </a:solidFill>
                <a:latin typeface="Calibri"/>
              </a:rPr>
              <a:t>buy estrace 2mg</a:t>
            </a:r>
            <a:br/>
            <a:r>
              <a:rPr b="false" i="false" strike="noStrike" sz="1200" u="none">
                <a:solidFill>
                  <a:srgbClr val="FFFFFF"/>
                </a:solidFill>
                <a:latin typeface="Calibri"/>
              </a:rPr>
              <a:t>There are a number of abnormalities associated with the use of propranolol during pregnancy, but many of these may be attributable to underlying diseases</a:t>
            </a:r>
            <a:br/>
            <a:r>
              <a:rPr b="false" i="false" strike="noStrike" sz="1200" u="none">
                <a:solidFill>
                  <a:srgbClr val="FFFFFF"/>
                </a:solidFill>
                <a:latin typeface="Calibri"/>
              </a:rPr>
              <a:t>cost of estrace cream at walmart</a:t>
            </a:r>
            <a:br/>
            <a:r>
              <a:rPr b="false" i="false" strike="noStrike" sz="1200" u="none">
                <a:solidFill>
                  <a:srgbClr val="FFFFFF"/>
                </a:solidFill>
                <a:latin typeface="Calibri"/>
              </a:rPr>
              <a:t>estrace vag cream dosage</a:t>
            </a:r>
            <a:br/>
            <a:r>
              <a:rPr b="false" i="false" strike="noStrike" sz="1200" u="none">
                <a:solidFill>
                  <a:srgbClr val="FFFFFF"/>
                </a:solidFill>
                <a:latin typeface="Calibri"/>
              </a:rPr>
              <a:t>estrace 1 mg co</a:t>
            </a:r>
            <a:br/>
            <a:r>
              <a:rPr b="false" i="false" strike="noStrike" sz="1200" u="none">
                <a:solidFill>
                  <a:srgbClr val="FFFFFF"/>
                </a:solidFill>
                <a:latin typeface="Calibri"/>
              </a:rPr>
              <a:t>pois tenho muita dificuldade para engolir a quem devo recorrer? me ajudem  obrigada eliane Itamb&amp;eacute;-pe.</a:t>
            </a:r>
            <a:br/>
            <a:r>
              <a:rPr b="false" i="false" strike="noStrike" sz="1200" u="none">
                <a:solidFill>
                  <a:srgbClr val="FFFFFF"/>
                </a:solidFill>
                <a:latin typeface="Calibri"/>
              </a:rPr>
              <a:t>estradiol patch generic doses</a:t>
            </a:r>
            <a:br/>
            <a:r>
              <a:rPr b="false" i="false" strike="noStrike" sz="1200" u="none">
                <a:solidFill>
                  <a:srgbClr val="FFFFFF"/>
                </a:solidFill>
                <a:latin typeface="Calibri"/>
              </a:rPr>
              <a:t>estrace estradiol</a:t>
            </a:r>
            <a:br/>
            <a:r>
              <a:rPr b="false" i="false" strike="noStrike" sz="1200" u="none">
                <a:solidFill>
                  <a:srgbClr val="FFFFFF"/>
                </a:solidFill>
                <a:latin typeface="Calibri"/>
              </a:rPr>
              <a:t>estrace estradiol 2mg</a:t>
            </a:r>
            <a:br/>
            <a:r>
              <a:rPr b="false" i="false" strike="noStrike" sz="1200" u="none">
                <a:solidFill>
                  <a:srgbClr val="FFFFFF"/>
                </a:solidFill>
                <a:latin typeface="Calibri"/>
              </a:rPr>
              <a:t>My wife has been on paxil for about 3 years now and I find that she has become very distant, that is, she seems to have very little emotion towards me, as if she lost interest in me</a:t>
            </a:r>
            <a:br/>
            <a:r>
              <a:rPr b="false" i="false" strike="noStrike" sz="1200" u="none">
                <a:solidFill>
                  <a:srgbClr val="FFFFFF"/>
                </a:solidFill>
                <a:latin typeface="Calibri"/>
              </a:rPr>
              <a:t>buy estradiol tablets online</a:t>
            </a:r>
            <a:br/>
            <a:r>
              <a:rPr b="false" i="false" strike="noStrike" sz="1200" u="none">
                <a:solidFill>
                  <a:srgbClr val="FFFFFF"/>
                </a:solidFill>
                <a:latin typeface="Calibri"/>
              </a:rPr>
              <a:t>is there a generic estradiol cream</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Die ertragung erfolgt kurz vor, wend oder nach der Geburt</a:t>
            </a:r>
            <a:br/>
            <a:r>
              <a:rPr b="false" i="false" strike="noStrike" sz="1200" u="none">
                <a:solidFill>
                  <a:srgbClr val="FFFFFF"/>
                </a:solidFill>
                <a:latin typeface="Calibri"/>
              </a:rPr>
              <a:t>estrace cost</a:t>
            </a:r>
            <a:br/>
            <a:r>
              <a:rPr b="false" i="false" strike="noStrike" sz="1200" u="none">
                <a:solidFill>
                  <a:srgbClr val="FFFFFF"/>
                </a:solidFill>
                <a:latin typeface="Calibri"/>
              </a:rPr>
              <a:t>Yleens vltetn pitkn jatkuvaa yhtjaksoista lkityst, ja jos sellaista tarvitaan, pyritn kyttmn pienint tehokasta annosta</a:t>
            </a:r>
            <a:br/>
            <a:r>
              <a:rPr b="false" i="false" strike="noStrike" sz="1200" u="none">
                <a:solidFill>
                  <a:srgbClr val="FFFFFF"/>
                </a:solidFill>
                <a:latin typeface="Calibri"/>
              </a:rPr>
              <a:t>estrace cream copay coupon</a:t>
            </a:r>
            <a:br/>
            <a:r>
              <a:rPr b="false" i="false" strike="noStrike" sz="1200" u="none">
                <a:solidFill>
                  <a:srgbClr val="FFFFFF"/>
                </a:solidFill>
                <a:latin typeface="Calibri"/>
              </a:rPr>
              <a:t>Generic promethazine injections are available.</a:t>
            </a:r>
            <a:br/>
            <a:r>
              <a:rPr b="false" i="false" strike="noStrike" sz="1200" u="none">
                <a:solidFill>
                  <a:srgbClr val="FFFFFF"/>
                </a:solidFill>
                <a:latin typeface="Calibri"/>
              </a:rPr>
              <a:t>mylan generic estradiol patch</a:t>
            </a:r>
            <a:br/>
            <a:r>
              <a:rPr b="false" i="false" strike="noStrike" sz="1200" u="none">
                <a:solidFill>
                  <a:srgbClr val="FFFFFF"/>
                </a:solidFill>
                <a:latin typeface="Calibri"/>
              </a:rPr>
              <a:t>is there a generic for estrace vag cream</a:t>
            </a:r>
            <a:br/>
            <a:r>
              <a:rPr b="false" i="false" strike="noStrike" sz="1200" u="none">
                <a:solidFill>
                  <a:srgbClr val="FFFFFF"/>
                </a:solidFill>
                <a:latin typeface="Calibri"/>
              </a:rPr>
              <a:t>This morning when I woke up I thought to myself: oh it's slowly healing</a:t>
            </a:r>
            <a:br/>
            <a:r>
              <a:rPr b="false" i="false" strike="noStrike" sz="1200" u="none">
                <a:solidFill>
                  <a:srgbClr val="FFFFFF"/>
                </a:solidFill>
                <a:latin typeface="Calibri"/>
              </a:rPr>
              <a:t>estrace 1mg</a:t>
            </a:r>
            <a:br/>
            <a:r>
              <a:rPr b="false" i="false" strike="noStrike" sz="1200" u="none">
                <a:solidFill>
                  <a:srgbClr val="FFFFFF"/>
                </a:solidFill>
                <a:latin typeface="Calibri"/>
              </a:rPr>
              <a:t>Common SRI side effects include gastrointestinal distress (eg, nausea, diarrhea, dyspepsia), initial agitation, headache, and disturbances in sexual desire or functioning</a:t>
            </a:r>
            <a:br/>
            <a:r>
              <a:rPr b="false" i="false" strike="noStrike" sz="1200" u="none">
                <a:solidFill>
                  <a:srgbClr val="FFFFFF"/>
                </a:solidFill>
                <a:latin typeface="Calibri"/>
              </a:rPr>
              <a:t>buy estrace cream canada</a:t>
            </a:r>
            <a:br/>
            <a:r>
              <a:rPr b="false" i="false" strike="noStrike" sz="1200" u="none">
                <a:solidFill>
                  <a:srgbClr val="FFFFFF"/>
                </a:solidFill>
                <a:latin typeface="Calibri"/>
              </a:rPr>
              <a:t>what is estrace vag cream used for</a:t>
            </a:r>
            <a:br/>
            <a:r>
              <a:rPr b="false" i="false" strike="noStrike" sz="1200" u="none">
                <a:solidFill>
                  <a:srgbClr val="FFFFFF"/>
                </a:solidFill>
                <a:latin typeface="Calibri"/>
              </a:rPr>
              <a:t>online pharmacy estradiol valerate</a:t>
            </a:r>
            <a:br/>
            <a:r>
              <a:rPr b="false" i="false" strike="noStrike" sz="1200" u="none">
                <a:solidFill>
                  <a:srgbClr val="FFFFFF"/>
                </a:solidFill>
                <a:latin typeface="Calibri"/>
              </a:rPr>
              <a:t>estrace 0.01 cream price</a:t>
            </a:r>
            <a:br/>
            <a:r>
              <a:rPr b="false" i="false" strike="noStrike" sz="1200" u="none">
                <a:solidFill>
                  <a:srgbClr val="FFFFFF"/>
                </a:solidFill>
                <a:latin typeface="Calibri"/>
              </a:rPr>
              <a:t>Keep your hair short, as longer hair tends to accentuate thin patches</a:t>
            </a:r>
            <a:br/>
            <a:r>
              <a:rPr b="false" i="false" strike="noStrike" sz="1200" u="none">
                <a:solidFill>
                  <a:srgbClr val="FFFFFF"/>
                </a:solidFill>
                <a:latin typeface="Calibri"/>
              </a:rPr>
              <a:t>estrace 0.01 cream dosage</a:t>
            </a:r>
            <a:br/>
            <a:r>
              <a:rPr b="false" i="false" strike="noStrike" sz="1200" u="none">
                <a:solidFill>
                  <a:srgbClr val="FFFFFF"/>
                </a:solidFill>
                <a:latin typeface="Calibri"/>
              </a:rPr>
              <a:t>estrace cream user reviews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cheap estradiol</a:t>
            </a:r>
            <a:br/>
            <a:r>
              <a:rPr b="false" i="false" strike="noStrike" sz="1200" u="none">
                <a:solidFill>
                  <a:srgbClr val="FFFFFF"/>
                </a:solidFill>
                <a:latin typeface="Calibri"/>
              </a:rPr>
              <a:t>estrace dosage for ivf</a:t>
            </a:r>
            <a:br/>
            <a:r>
              <a:rPr b="false" i="false" strike="noStrike" sz="1200" u="none">
                <a:solidFill>
                  <a:srgbClr val="FFFFFF"/>
                </a:solidFill>
                <a:latin typeface="Calibri"/>
              </a:rPr>
              <a:t>estrace cream weight gain</a:t>
            </a:r>
            <a:br/>
            <a:r>
              <a:rPr b="false" i="false" strike="noStrike" sz="1200" u="none">
                <a:solidFill>
                  <a:srgbClr val="FFFFFF"/>
                </a:solidFill>
                <a:latin typeface="Calibri"/>
              </a:rPr>
              <a:t>estrace cream dosage information</a:t>
            </a:r>
            <a:br/>
            <a:r>
              <a:rPr b="false" i="false" strike="noStrike" sz="1200" u="none">
                <a:solidFill>
                  <a:srgbClr val="FFFFFF"/>
                </a:solidFill>
                <a:latin typeface="Calibri"/>
              </a:rPr>
              <a:t>Saw Dr recently, he said try taking lowest effective dosage of Prozac(anti libido for me), start at 10 MG/day, after 30 days if same behavior, go to 20 mg, repeat until success or reach 80 mg/day</a:t>
            </a:r>
            <a:br/>
            <a:r>
              <a:rPr b="false" i="false" strike="noStrike" sz="1200" u="none">
                <a:solidFill>
                  <a:srgbClr val="FFFFFF"/>
                </a:solidFill>
                <a:latin typeface="Calibri"/>
              </a:rPr>
              <a:t>generic estradiol patch bioidentical</a:t>
            </a:r>
            <a:br/>
            <a:r>
              <a:rPr b="false" i="false" strike="noStrike" sz="1200" u="none">
                <a:solidFill>
                  <a:srgbClr val="FFFFFF"/>
                </a:solidFill>
                <a:latin typeface="Calibri"/>
              </a:rPr>
              <a:t>buy estradiol patch</a:t>
            </a:r>
            <a:br/>
            <a:r>
              <a:rPr b="false" i="false" strike="noStrike" sz="1200" u="none">
                <a:solidFill>
                  <a:srgbClr val="FFFFFF"/>
                </a:solidFill>
                <a:latin typeface="Calibri"/>
              </a:rPr>
              <a:t>The only issue is I do not know whether or not it was stopping Doxycycline that made my acne so horrible or if it the initial breakouts from starting Diane35.</a:t>
            </a:r>
            <a:br/>
            <a:r>
              <a:rPr b="false" i="false" strike="noStrike" sz="1200" u="none">
                <a:solidFill>
                  <a:srgbClr val="FFFFFF"/>
                </a:solidFill>
                <a:latin typeface="Calibri"/>
              </a:rPr>
              <a:t>estrace cream coupon card</a:t>
            </a:r>
            <a:br/>
            <a:r>
              <a:rPr b="false" i="false" strike="noStrike" sz="1200" u="none">
                <a:solidFill>
                  <a:srgbClr val="FFFFFF"/>
                </a:solidFill>
                <a:latin typeface="Calibri"/>
              </a:rPr>
              <a:t>m㸤icament estrace 1mg</a:t>
            </a:r>
            <a:br/>
            <a:r>
              <a:rPr b="false" i="false" strike="noStrike" sz="1200" u="none">
                <a:solidFill>
                  <a:srgbClr val="FFFFFF"/>
                </a:solidFill>
                <a:latin typeface="Calibri"/>
              </a:rPr>
              <a:t>buy bioidentical estradiol cream</a:t>
            </a:r>
            <a:br/>
            <a:r>
              <a:rPr b="false" i="false" strike="noStrike" sz="1200" u="none">
                <a:solidFill>
                  <a:srgbClr val="FFFFFF"/>
                </a:solidFill>
                <a:latin typeface="Calibri"/>
              </a:rPr>
              <a:t>estrace 2mg</a:t>
            </a:r>
            <a:br/>
            <a:r>
              <a:rPr b="false" i="false" strike="noStrike" sz="1200" u="none">
                <a:solidFill>
                  <a:srgbClr val="FFFFFF"/>
                </a:solidFill>
                <a:latin typeface="Calibri"/>
              </a:rPr>
              <a:t>Facultado defensor, les proporciona opciones</a:t>
            </a:r>
            <a:br/>
            <a:r>
              <a:rPr b="false" i="false" strike="noStrike" sz="1200" u="none">
                <a:solidFill>
                  <a:srgbClr val="FFFFFF"/>
                </a:solidFill>
                <a:latin typeface="Calibri"/>
              </a:rPr>
              <a:t>estrace price</a:t>
            </a:r>
            <a:br/>
            <a:r>
              <a:rPr b="false" i="false" strike="noStrike" sz="1200" u="none">
                <a:solidFill>
                  <a:srgbClr val="FFFFFF"/>
                </a:solidFill>
                <a:latin typeface="Calibri"/>
              </a:rPr>
              <a:t>Lowering of blood pressure is also achieved by the Caduet drug through relaxation of blood vessels</a:t>
            </a:r>
            <a:br/>
            <a:r>
              <a:rPr b="false" i="false" strike="noStrike" sz="1200" u="none">
                <a:solidFill>
                  <a:srgbClr val="FFFFFF"/>
                </a:solidFill>
                <a:latin typeface="Calibri"/>
              </a:rPr>
              <a:t>buy estradiol cheap</a:t>
            </a:r>
            <a:br/>
            <a:r>
              <a:rPr b="false" i="false" strike="noStrike" sz="1200" u="none">
                <a:solidFill>
                  <a:srgbClr val="FFFFFF"/>
                </a:solidFill>
                <a:latin typeface="Calibri"/>
              </a:rPr>
              <a:t>estrace cream price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2015-12-20T01:16:49+04:00</dcterms:created>
  <dcterms:modified xsi:type="dcterms:W3CDTF">2015-12-20T01:16:49+04:00</dcterms:modified>
  <dc:title>Cheapest Estradiol Patch - Estradiol Online Uk</dc:title>
  <dc:description>Estrace tablets, generic estradiol tablets, where can i buy estrace cream, where to buy estradiol valerate injection, estrace tablets dosage, buy estrace cream canada, estrace cream price</dc:description>
  <dc:subject>Cheapest Estradiol Patch - Estradiol Online Uk</dc:subject>
  <cp:keywords>estrace cream 1mg, what is estrace cream, estrace 0.01 cream coupon, buy estrace uk, what is estrace cream used for, estrace tablets benefits, where to buy estradiol online, estrace cream dosage, cheap estradiol, estrace cream discount coupon</cp:keywords>
  <cp:category/>
</cp:coreProperties>
</file>