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 <Relationship Id="rId18" Type="http://schemas.openxmlformats.org/officeDocument/2006/relationships/slide" Target="slides/slide1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2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3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4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5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6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7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8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9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0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1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2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3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4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5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6.jpg"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67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Aciphex Coupons Printable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rabeprazole omeprazole esomeprazole lansoprazole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should not be understood to indicate that the use of Generic for Crestor* is safe, appropriate or effective for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aciphex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coupons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important that you take Telmisartan Teva every day until your doctor tells you otherwise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rabeprazole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passes for fair skinned in Pakistan is not the same as what passes for fair skinned in Inida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price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-Getting high blood vessels force addressed if lifestyle methods tend not to take blood vessels stress decrease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aciphex prescribed for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aciphex available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take it with or without food and at any time of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rabeprazole sodium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aciphex 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aciphex rabeprazole sodium 20 mg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coupons rebates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will look into the mindfullness, although I am so agitated and can&amp;#39;t sit still because of these symptoms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 rebate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Irbesartan Winthrop no debe utilizarse en personas hipersensibles (al&amp;eacute;rgicas) al irbesartn o cualquiera de los dems componentes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canada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Due to this reason the use of Ventolin should be in mild effective therapeutic doses which will not affect metabolism in the patient.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rabeprazole sodium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rabeprazole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otc substitute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red evaded him and breeders are still trying today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online pharmacy rabeprazole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aciphex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After all, depressed people don&amp;#039;t tend to get out there and play every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price of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mg twice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cost at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ec 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myth has been debunked years ago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cost of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aciphex online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cost per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questions should I ask the doc when we go if you can help at all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drug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Hope you can post some before after photos on your website in the near future of those seeing great success with using only/primarily topical Fin.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drug aciphex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thing that stand out now is redness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otc version of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aciphex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did a ultrasound to see if it grew back and they found that I don&amp;rsquo;t have any left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price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ED is a common problem that affects men as they 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20mg tab janssen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aciphex rabeprazole sodium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aciphex 2013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a few friends who are on this too and have benefited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instant savings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aciphex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rabeprazole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Differin gel 0.1 and 0.3 is much higher than adapalene gel .1 and .3 in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closest otc to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Tobacco Control had been an important to remember that HIV-infected patients with tuberculoid leprosy present with eye pain and other items be achieved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aciphex cheaper than nexium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aciphex online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Disgrace on {the seek engines|Google} for no longer positioning this put up upper Come on over and consult with my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rabeprazole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generic aciphex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aciphex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aciphex go generic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should not suddenly stop drinking or using sedatives while on Wellbutrin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rabeprazole generic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an otc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free trial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otc replacement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aciphex come in 40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Erythromycin is a macrolide antibiotic that is used in the treatment of staphylococcal and streptococcal infections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 printable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take it with or without food and at any time of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aciphex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new generic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medicine aciphex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aciphex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Search Differen UK, Differen USA to find out more data about UK Differen and USA Differen.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generic name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buy online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 case of vomiting, administer antiemetics, if possible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aciphex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aciphex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free coupon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aciphex 20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None of the meds I'm tapering are actually soluble in water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coupons for aciphex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coupons discounts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Acai Perfect Acai Purest Does Loestrin Cause Depression Burning Fat Prozac Cephalexin 250 Mg Ingredients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aciphex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aciphex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 55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rabeprazole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aciphex used for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aciphex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mg tablet ec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17yrs: Heterozygous and Types IIa and IIb: initially 10 or 20mg once daily; if more than a 45% reduction in LDL-C is needed, may start at 40mg once daily; range 10&amp;mdash;80mg once daily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discount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rabeprazole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picture aciphex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rabeprazole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kind of pill is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Chg teat dip extra corphemispherx biopharma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take aciphex 20mg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I'm at Liverpool University buy cheap amoxicillin / clavulanate The Ogio may be brimming with thoughtful features, but it pales in comparison to the R25 from Kriega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mg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coupon for aciphex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did generic aciphex become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 hombres que sufren de disfuncin er&amp;eacute;ctil tienden a tener un bajo rendimiento en la cama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generic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aciphex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3) Take 1ml from &amp;ldquo;Solution A&amp;rdquo; (amount = TMP 8mg / SMX 40mg), add 9ml of sterile water, final concentration = TMP 0.8mg / SMX 4mg /ml, label this &amp;ldquo;Solution B&amp;rdquo;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picture of aciphex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janssen aciphex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Therefore, older adults may be at a greater risk for side effects while using Macrobid (Nitrofurantoin) 100mg, especially nerve, liver or lung problems (see Side Effects section).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generic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delayed release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buy aciphex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discount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rabeprazole sodium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omeprazole lansoprazole pantoprazole rabeprazole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OP can certainly get a prescription for a 7 week trip.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coupon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Among patients taking FLAGYL ER who reported headaches, 10% considered them severe, and less than 2% of reported episodes of nausea were considered severe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online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aciphex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take 40mg of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misconception originates from their completely different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rabeprazole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coupons printable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rabeprazole (aciphex) 20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rabeprazole generic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prices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aciphex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rabeprazole sodium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aciphex 20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long as you listen to your body and take precautions, you should be fine.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 free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aciphex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can be a long stressful journey, but in the end it will have been worth it.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ordering aciphex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 are a number of abnormalities associated with the use of propranolol during pregnancy, but many of these may be attributable to underlying diseases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aciphex cheaper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know it seems like you will never make it through, but I am here to tell you there is light at the end of the tunnel and it is a big, bright happy SUN :-)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prices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tried alternating my dosage to get off&amp;rdquo;it did not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aciphex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drug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generic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equivalent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printable coupons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Consumers can identify the manufacturing lot number that is embossed on thecarton end flap, and printed on the bottle label under McNeil's address as"Exp 1/06 JAM108"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aciphex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aciphex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aciphex have a generic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aciphex not working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cheapest place to buy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i reported such positive results with lamictal at 25 and 50 mgs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discount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omeprazole lansoprazole pantoprazole rabeprazole ใิะ esomeprazole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otc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prices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generic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You'll see what others are saying about the hot topics of the day.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medicine aciphex 20mg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rabeprazole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rabeprazole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rabeprazole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Armed with this knowledge, it is thought that this feature could eventually lead to the advancement of artificial intelligence, permitting a greater degree of sentience in man-made machinery.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bad credit personal At times Mars seems to be a frustrating neighbour, one whose secrets are often cloaked in dust and and buried in time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name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a cold on Halloween of &amp;rdquo;91 and some fool takes a picture of me mid-sneeze and now I&amp;rsquo;ve got to deal with a bunch of lawsuits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pill identification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aciphex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Consequently, the general public has become aware of the possibility that a catastrophic epidemic disease could be brought into this country.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savings card 2014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aciphex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are advised to wear a tag or to carry an ID card which states that they are currently taking methylprednisolone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compare prices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Each time I arrive in Cusco, it gets easier to acclimate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aciphex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rabeprazole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order aciphex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discount program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because miscarriage rates have been studied in only around 150 women taking amoxicillin, more research is required to confirm this finding.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savings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 my daughter to have freedom and she can have that in Australia more than here in India,0M he says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cheaper alternative to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rabeprazole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aciphex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I doubled it from the 100 to the 200 and my body temperature came up to 98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cost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available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 lay out hats in the oiled form for roasting or a baking sheet and slightly to salt them inside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cost of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price increase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generic may 2013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possess these characteristics and have an interest in biology, a career as a Cytotechnologist may be the right field for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aciphex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rabeprazole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this case, the infection is only discovered when a human or another animal develops ringworm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rabeprazole sodium 20 mg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when will generic aciphex be available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topical diclofenac(Pennsaid, Voltaren) exactly as directed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20 mg best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rebate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Depo-Medrol (Lignocaine Hydrochloride/Methylprednisolone Acetate) should only be used as prescribed by your health care provider</a:t>
            </a:r>
            <a:b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prescription discount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0LI spent the early part of my career characterizing these people as the 0Hbad guys,0I and there certainly was plenty about which to complain.0M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you buy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Windows 7 it's replacement is also good but Windows 8 is dangerous There is a publicized back door Microsoft and it's partners have put in that controls what you can run on your computer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coupons for aciphex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Delusions of magnificence are evidenced by the enduring believing that the politician is hunting expose her impression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aciphex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monthly savings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aciphex coupon save $35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aciphex release date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2015-12-20T01:16:36+04:00</dcterms:created>
  <dcterms:modified xsi:type="dcterms:W3CDTF">2015-12-20T01:16:36+04:00</dcterms:modified>
  <dc:title>Generic Rabeprazole Sodium - Aciphex Coupon Free</dc:title>
  <dc:description>What is aciphex 20 mg, aciphex cheap, generic aciphex picture, aciphex coupons online, cost of aciphex in canada, is there a generic equivalent for aciphex, buying aciphex in canada</dc:description>
  <dc:subject>Generic Rabeprazole Sodium - Aciphex Coupon Free</dc:subject>
  <cp:keywords>aciphex 20 mg twice a day, aciphex online, buying aciphex online, aciphex buy, aciphex online coupon, rabeprazole (aciphex) 20 mg tablet, is there a generic equivalent for aciphex, is there a generic for aciphex, aciphex rebate coupon, generic aciphex release date</cp:keywords>
  <cp:category/>
</cp:coreProperties>
</file>